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2">
  <p:sldMasterIdLst>
    <p:sldMasterId id="2147483648" r:id="rId1"/>
  </p:sldMasterIdLst>
  <p:notesMasterIdLst>
    <p:notesMasterId r:id="rId16"/>
  </p:notesMasterIdLst>
  <p:handoutMasterIdLst>
    <p:handoutMasterId r:id="rId17"/>
  </p:handoutMasterIdLst>
  <p:sldIdLst>
    <p:sldId id="397" r:id="rId2"/>
    <p:sldId id="445" r:id="rId3"/>
    <p:sldId id="446" r:id="rId4"/>
    <p:sldId id="447" r:id="rId5"/>
    <p:sldId id="412" r:id="rId6"/>
    <p:sldId id="422" r:id="rId7"/>
    <p:sldId id="396" r:id="rId8"/>
    <p:sldId id="448" r:id="rId9"/>
    <p:sldId id="452" r:id="rId10"/>
    <p:sldId id="453" r:id="rId11"/>
    <p:sldId id="454" r:id="rId12"/>
    <p:sldId id="457" r:id="rId13"/>
    <p:sldId id="456" r:id="rId14"/>
    <p:sldId id="444" r:id="rId15"/>
  </p:sldIdLst>
  <p:sldSz cx="9906000" cy="6858000" type="A4"/>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6600"/>
    <a:srgbClr val="339933"/>
    <a:srgbClr val="CC3300"/>
    <a:srgbClr val="FF66CC"/>
    <a:srgbClr val="660066"/>
    <a:srgbClr val="FFFF99"/>
    <a:srgbClr val="FFCC99"/>
    <a:srgbClr val="CCFFC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77" autoAdjust="0"/>
    <p:restoredTop sz="89496" autoAdjust="0"/>
  </p:normalViewPr>
  <p:slideViewPr>
    <p:cSldViewPr snapToGrid="0">
      <p:cViewPr>
        <p:scale>
          <a:sx n="80" d="100"/>
          <a:sy n="80" d="100"/>
        </p:scale>
        <p:origin x="-2376" y="-570"/>
      </p:cViewPr>
      <p:guideLst>
        <p:guide orient="horz" pos="2160"/>
        <p:guide pos="3120"/>
      </p:guideLst>
    </p:cSldViewPr>
  </p:slideViewPr>
  <p:outlineViewPr>
    <p:cViewPr>
      <p:scale>
        <a:sx n="33" d="100"/>
        <a:sy n="33" d="100"/>
      </p:scale>
      <p:origin x="0" y="374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185AF4-9EAD-4B2D-99CD-219BCC3AD305}" type="doc">
      <dgm:prSet loTypeId="urn:microsoft.com/office/officeart/2005/8/layout/venn2" loCatId="relationship" qsTypeId="urn:microsoft.com/office/officeart/2005/8/quickstyle/simple1" qsCatId="simple" csTypeId="urn:microsoft.com/office/officeart/2005/8/colors/colorful1#1" csCatId="colorful" phldr="1"/>
      <dgm:spPr/>
      <dgm:t>
        <a:bodyPr/>
        <a:lstStyle/>
        <a:p>
          <a:endParaRPr lang="en-AU"/>
        </a:p>
      </dgm:t>
    </dgm:pt>
    <dgm:pt modelId="{A8B9C349-5DBD-40E5-9FF1-C867D1E8AF78}">
      <dgm:prSet phldrT="[Text]" custT="1"/>
      <dgm:spPr/>
      <dgm:t>
        <a:bodyPr/>
        <a:lstStyle/>
        <a:p>
          <a:pPr algn="ctr"/>
          <a:r>
            <a:rPr lang="en-AU" sz="1400" b="1" dirty="0" smtClean="0"/>
            <a:t>Community infrastructure</a:t>
          </a:r>
        </a:p>
        <a:p>
          <a:pPr algn="ctr"/>
          <a:r>
            <a:rPr lang="en-AU" sz="1200" dirty="0" smtClean="0"/>
            <a:t>Orgs, govt agencies , businesses, housing, transport, community groups</a:t>
          </a:r>
          <a:endParaRPr lang="en-AU" sz="1200" dirty="0"/>
        </a:p>
      </dgm:t>
    </dgm:pt>
    <dgm:pt modelId="{05262D8A-FDF0-4A1C-8B43-7B38BD005E05}" type="parTrans" cxnId="{7A4FF914-F345-4E6D-80A5-8B1473FA9DDC}">
      <dgm:prSet/>
      <dgm:spPr/>
      <dgm:t>
        <a:bodyPr/>
        <a:lstStyle/>
        <a:p>
          <a:endParaRPr lang="en-AU"/>
        </a:p>
      </dgm:t>
    </dgm:pt>
    <dgm:pt modelId="{289209FE-C688-4C9F-828F-D7C7C7C22D84}" type="sibTrans" cxnId="{7A4FF914-F345-4E6D-80A5-8B1473FA9DDC}">
      <dgm:prSet/>
      <dgm:spPr/>
      <dgm:t>
        <a:bodyPr/>
        <a:lstStyle/>
        <a:p>
          <a:endParaRPr lang="en-AU"/>
        </a:p>
      </dgm:t>
    </dgm:pt>
    <dgm:pt modelId="{C9AE6733-0376-4BD9-9C39-34DF2D370403}">
      <dgm:prSet phldrT="[Text]" custT="1"/>
      <dgm:spPr/>
      <dgm:t>
        <a:bodyPr/>
        <a:lstStyle/>
        <a:p>
          <a:r>
            <a:rPr lang="en-AU" sz="1400" b="1" dirty="0" smtClean="0"/>
            <a:t>Family &amp; friends</a:t>
          </a:r>
        </a:p>
        <a:p>
          <a:r>
            <a:rPr lang="en-AU" sz="1200" dirty="0" smtClean="0"/>
            <a:t>Other trusted friends, mentors, carers, networks  </a:t>
          </a:r>
          <a:r>
            <a:rPr lang="en-AU" sz="1200" dirty="0" err="1" smtClean="0"/>
            <a:t>etc</a:t>
          </a:r>
          <a:endParaRPr lang="en-AU" sz="1200" b="1" dirty="0"/>
        </a:p>
      </dgm:t>
    </dgm:pt>
    <dgm:pt modelId="{B6EBF76E-6C32-4068-A3DD-DB3E7876D969}" type="parTrans" cxnId="{1727E4C3-801B-4127-9907-C54F8E7F9849}">
      <dgm:prSet/>
      <dgm:spPr/>
      <dgm:t>
        <a:bodyPr/>
        <a:lstStyle/>
        <a:p>
          <a:endParaRPr lang="en-AU"/>
        </a:p>
      </dgm:t>
    </dgm:pt>
    <dgm:pt modelId="{46B55B6B-6D71-402E-B9D6-76E65B199891}" type="sibTrans" cxnId="{1727E4C3-801B-4127-9907-C54F8E7F9849}">
      <dgm:prSet/>
      <dgm:spPr/>
      <dgm:t>
        <a:bodyPr/>
        <a:lstStyle/>
        <a:p>
          <a:endParaRPr lang="en-AU"/>
        </a:p>
      </dgm:t>
    </dgm:pt>
    <dgm:pt modelId="{94716B72-FB34-4505-9AC6-0A499A54F9A0}">
      <dgm:prSet phldrT="[Text]" custT="1"/>
      <dgm:spPr/>
      <dgm:t>
        <a:bodyPr/>
        <a:lstStyle/>
        <a:p>
          <a:pPr algn="ctr"/>
          <a:r>
            <a:rPr lang="en-AU" sz="1200" dirty="0" smtClean="0"/>
            <a:t>Characteristics, traits, SES, health, disability</a:t>
          </a:r>
        </a:p>
        <a:p>
          <a:pPr algn="ctr"/>
          <a:endParaRPr lang="en-AU" sz="1200" b="1" dirty="0"/>
        </a:p>
      </dgm:t>
    </dgm:pt>
    <dgm:pt modelId="{B0695AB3-0FE2-401B-BB94-FC560EFA2249}" type="parTrans" cxnId="{40C935A2-4FBB-4196-B949-CFCAFF7A4D79}">
      <dgm:prSet/>
      <dgm:spPr/>
      <dgm:t>
        <a:bodyPr/>
        <a:lstStyle/>
        <a:p>
          <a:endParaRPr lang="en-AU"/>
        </a:p>
      </dgm:t>
    </dgm:pt>
    <dgm:pt modelId="{6AECF44F-EB0A-4311-9F4E-46324EAD1E06}" type="sibTrans" cxnId="{40C935A2-4FBB-4196-B949-CFCAFF7A4D79}">
      <dgm:prSet/>
      <dgm:spPr/>
      <dgm:t>
        <a:bodyPr/>
        <a:lstStyle/>
        <a:p>
          <a:endParaRPr lang="en-AU"/>
        </a:p>
      </dgm:t>
    </dgm:pt>
    <dgm:pt modelId="{5E6300CF-0028-4639-BF72-177C3F69BB8C}">
      <dgm:prSet phldrT="[Text]" custT="1"/>
      <dgm:spPr/>
      <dgm:t>
        <a:bodyPr/>
        <a:lstStyle/>
        <a:p>
          <a:pPr algn="ctr"/>
          <a:r>
            <a:rPr lang="en-AU" sz="1400" b="1" dirty="0" smtClean="0"/>
            <a:t>Societal infrastructure &amp; opportunities</a:t>
          </a:r>
        </a:p>
        <a:p>
          <a:pPr algn="ctr"/>
          <a:r>
            <a:rPr lang="en-AU" sz="1200" b="1" dirty="0" smtClean="0"/>
            <a:t>Work, education, health</a:t>
          </a:r>
        </a:p>
        <a:p>
          <a:pPr algn="ctr"/>
          <a:r>
            <a:rPr lang="en-AU" sz="1200" b="1" dirty="0" smtClean="0"/>
            <a:t>NFP, govt, corporates, philanthropy</a:t>
          </a:r>
          <a:endParaRPr lang="en-AU" sz="1200" b="1" dirty="0"/>
        </a:p>
      </dgm:t>
    </dgm:pt>
    <dgm:pt modelId="{42896A6E-3022-4891-B744-7C7A45A42417}" type="parTrans" cxnId="{4EEA8943-C264-47D2-A9A4-8E2F0C19E929}">
      <dgm:prSet/>
      <dgm:spPr/>
      <dgm:t>
        <a:bodyPr/>
        <a:lstStyle/>
        <a:p>
          <a:endParaRPr lang="en-AU"/>
        </a:p>
      </dgm:t>
    </dgm:pt>
    <dgm:pt modelId="{0CE0672D-E9EE-4443-97AE-E059CCD637AC}" type="sibTrans" cxnId="{4EEA8943-C264-47D2-A9A4-8E2F0C19E929}">
      <dgm:prSet/>
      <dgm:spPr/>
      <dgm:t>
        <a:bodyPr/>
        <a:lstStyle/>
        <a:p>
          <a:endParaRPr lang="en-AU"/>
        </a:p>
      </dgm:t>
    </dgm:pt>
    <dgm:pt modelId="{23AB2BD3-3D5D-474F-9C6F-EF62C94C19ED}">
      <dgm:prSet phldrT="[Text]" custT="1"/>
      <dgm:spPr/>
      <dgm:t>
        <a:bodyPr/>
        <a:lstStyle/>
        <a:p>
          <a:pPr algn="ctr"/>
          <a:r>
            <a:rPr lang="en-AU" sz="1400" b="1" dirty="0" smtClean="0"/>
            <a:t>Policy, governance, laws, culture</a:t>
          </a:r>
          <a:endParaRPr lang="en-AU" sz="1400" b="1" dirty="0"/>
        </a:p>
      </dgm:t>
    </dgm:pt>
    <dgm:pt modelId="{E40A6791-5BCD-402E-918D-AB10657C886B}" type="parTrans" cxnId="{B9956E76-488F-4B94-9B78-C5132A38B723}">
      <dgm:prSet/>
      <dgm:spPr/>
      <dgm:t>
        <a:bodyPr/>
        <a:lstStyle/>
        <a:p>
          <a:endParaRPr lang="en-AU"/>
        </a:p>
      </dgm:t>
    </dgm:pt>
    <dgm:pt modelId="{A4FC6177-DE60-4BF1-9A07-8999C2FBA552}" type="sibTrans" cxnId="{B9956E76-488F-4B94-9B78-C5132A38B723}">
      <dgm:prSet/>
      <dgm:spPr/>
      <dgm:t>
        <a:bodyPr/>
        <a:lstStyle/>
        <a:p>
          <a:endParaRPr lang="en-AU"/>
        </a:p>
      </dgm:t>
    </dgm:pt>
    <dgm:pt modelId="{259D5B4C-0CC5-4799-8D0A-4B7B7E4666E1}">
      <dgm:prSet phldrT="[Text]" custT="1"/>
      <dgm:spPr/>
      <dgm:t>
        <a:bodyPr anchor="t"/>
        <a:lstStyle/>
        <a:p>
          <a:pPr algn="ctr"/>
          <a:r>
            <a:rPr lang="en-AU" sz="1400" b="1" dirty="0" smtClean="0"/>
            <a:t>Environment</a:t>
          </a:r>
          <a:endParaRPr lang="en-AU" sz="1400" b="1" dirty="0"/>
        </a:p>
      </dgm:t>
    </dgm:pt>
    <dgm:pt modelId="{F83E033B-78CC-4934-92A1-907CF0EB92B6}" type="parTrans" cxnId="{500C9830-9D38-430D-9A69-2D65553CCBD8}">
      <dgm:prSet/>
      <dgm:spPr/>
      <dgm:t>
        <a:bodyPr/>
        <a:lstStyle/>
        <a:p>
          <a:endParaRPr lang="en-AU"/>
        </a:p>
      </dgm:t>
    </dgm:pt>
    <dgm:pt modelId="{CE26A204-D72F-4B45-A899-6A5C87A447A8}" type="sibTrans" cxnId="{500C9830-9D38-430D-9A69-2D65553CCBD8}">
      <dgm:prSet/>
      <dgm:spPr/>
      <dgm:t>
        <a:bodyPr/>
        <a:lstStyle/>
        <a:p>
          <a:endParaRPr lang="en-AU"/>
        </a:p>
      </dgm:t>
    </dgm:pt>
    <dgm:pt modelId="{1F3071FD-C107-446F-B5CF-B418801FC2D1}" type="pres">
      <dgm:prSet presAssocID="{01185AF4-9EAD-4B2D-99CD-219BCC3AD305}" presName="Name0" presStyleCnt="0">
        <dgm:presLayoutVars>
          <dgm:chMax val="7"/>
          <dgm:resizeHandles val="exact"/>
        </dgm:presLayoutVars>
      </dgm:prSet>
      <dgm:spPr/>
      <dgm:t>
        <a:bodyPr/>
        <a:lstStyle/>
        <a:p>
          <a:endParaRPr lang="en-AU"/>
        </a:p>
      </dgm:t>
    </dgm:pt>
    <dgm:pt modelId="{5F049CDA-23DE-4A5E-A369-53C1A1CC1381}" type="pres">
      <dgm:prSet presAssocID="{01185AF4-9EAD-4B2D-99CD-219BCC3AD305}" presName="comp1" presStyleCnt="0"/>
      <dgm:spPr/>
    </dgm:pt>
    <dgm:pt modelId="{01E1DD61-A362-42EA-B6BA-41477569EA7D}" type="pres">
      <dgm:prSet presAssocID="{01185AF4-9EAD-4B2D-99CD-219BCC3AD305}" presName="circle1" presStyleLbl="node1" presStyleIdx="0" presStyleCnt="6" custScaleX="118154" custScaleY="100000" custLinFactNeighborX="-178" custLinFactNeighborY="-1864"/>
      <dgm:spPr/>
      <dgm:t>
        <a:bodyPr/>
        <a:lstStyle/>
        <a:p>
          <a:endParaRPr lang="en-AU"/>
        </a:p>
      </dgm:t>
    </dgm:pt>
    <dgm:pt modelId="{FC9C2513-C370-4AFC-BC81-9B12010D07F1}" type="pres">
      <dgm:prSet presAssocID="{01185AF4-9EAD-4B2D-99CD-219BCC3AD305}" presName="c1text" presStyleLbl="node1" presStyleIdx="0" presStyleCnt="6">
        <dgm:presLayoutVars>
          <dgm:bulletEnabled val="1"/>
        </dgm:presLayoutVars>
      </dgm:prSet>
      <dgm:spPr/>
      <dgm:t>
        <a:bodyPr/>
        <a:lstStyle/>
        <a:p>
          <a:endParaRPr lang="en-AU"/>
        </a:p>
      </dgm:t>
    </dgm:pt>
    <dgm:pt modelId="{B9CCE2EB-3592-4B79-A1C3-2DADFD7FEBA9}" type="pres">
      <dgm:prSet presAssocID="{01185AF4-9EAD-4B2D-99CD-219BCC3AD305}" presName="comp2" presStyleCnt="0"/>
      <dgm:spPr/>
    </dgm:pt>
    <dgm:pt modelId="{816A8806-E406-4F34-A1C9-CAC2522F30F4}" type="pres">
      <dgm:prSet presAssocID="{01185AF4-9EAD-4B2D-99CD-219BCC3AD305}" presName="circle2" presStyleLbl="node1" presStyleIdx="1" presStyleCnt="6" custScaleX="122837" custScaleY="102431" custLinFactNeighborX="-740" custLinFactNeighborY="-1473"/>
      <dgm:spPr/>
      <dgm:t>
        <a:bodyPr/>
        <a:lstStyle/>
        <a:p>
          <a:endParaRPr lang="en-AU"/>
        </a:p>
      </dgm:t>
    </dgm:pt>
    <dgm:pt modelId="{4F074273-D338-43E4-B1AF-265182609B70}" type="pres">
      <dgm:prSet presAssocID="{01185AF4-9EAD-4B2D-99CD-219BCC3AD305}" presName="c2text" presStyleLbl="node1" presStyleIdx="1" presStyleCnt="6">
        <dgm:presLayoutVars>
          <dgm:bulletEnabled val="1"/>
        </dgm:presLayoutVars>
      </dgm:prSet>
      <dgm:spPr/>
      <dgm:t>
        <a:bodyPr/>
        <a:lstStyle/>
        <a:p>
          <a:endParaRPr lang="en-AU"/>
        </a:p>
      </dgm:t>
    </dgm:pt>
    <dgm:pt modelId="{655B8D29-C72A-4408-9827-E176C53EEC93}" type="pres">
      <dgm:prSet presAssocID="{01185AF4-9EAD-4B2D-99CD-219BCC3AD305}" presName="comp3" presStyleCnt="0"/>
      <dgm:spPr/>
    </dgm:pt>
    <dgm:pt modelId="{DB89C473-91FD-466B-8DCE-02DCB5BCC162}" type="pres">
      <dgm:prSet presAssocID="{01185AF4-9EAD-4B2D-99CD-219BCC3AD305}" presName="circle3" presStyleLbl="node1" presStyleIdx="2" presStyleCnt="6" custScaleX="119157" custScaleY="96539" custLinFactNeighborX="-1221" custLinFactNeighborY="879"/>
      <dgm:spPr/>
      <dgm:t>
        <a:bodyPr/>
        <a:lstStyle/>
        <a:p>
          <a:endParaRPr lang="en-AU"/>
        </a:p>
      </dgm:t>
    </dgm:pt>
    <dgm:pt modelId="{1D01273A-5CB4-4C52-BB4E-AE53FD5C10D7}" type="pres">
      <dgm:prSet presAssocID="{01185AF4-9EAD-4B2D-99CD-219BCC3AD305}" presName="c3text" presStyleLbl="node1" presStyleIdx="2" presStyleCnt="6">
        <dgm:presLayoutVars>
          <dgm:bulletEnabled val="1"/>
        </dgm:presLayoutVars>
      </dgm:prSet>
      <dgm:spPr/>
      <dgm:t>
        <a:bodyPr/>
        <a:lstStyle/>
        <a:p>
          <a:endParaRPr lang="en-AU"/>
        </a:p>
      </dgm:t>
    </dgm:pt>
    <dgm:pt modelId="{8F12092A-1617-455A-B15D-15F2647D26EE}" type="pres">
      <dgm:prSet presAssocID="{01185AF4-9EAD-4B2D-99CD-219BCC3AD305}" presName="comp4" presStyleCnt="0"/>
      <dgm:spPr/>
    </dgm:pt>
    <dgm:pt modelId="{CC4C93A8-DF27-45FC-910E-D8E0B145B3B0}" type="pres">
      <dgm:prSet presAssocID="{01185AF4-9EAD-4B2D-99CD-219BCC3AD305}" presName="circle4" presStyleLbl="node1" presStyleIdx="3" presStyleCnt="6" custScaleX="127976" custScaleY="87951" custLinFactNeighborX="-392" custLinFactNeighborY="4756"/>
      <dgm:spPr/>
      <dgm:t>
        <a:bodyPr/>
        <a:lstStyle/>
        <a:p>
          <a:endParaRPr lang="en-AU"/>
        </a:p>
      </dgm:t>
    </dgm:pt>
    <dgm:pt modelId="{72F17FA0-D83D-4D7B-9AD1-0C7C837F988E}" type="pres">
      <dgm:prSet presAssocID="{01185AF4-9EAD-4B2D-99CD-219BCC3AD305}" presName="c4text" presStyleLbl="node1" presStyleIdx="3" presStyleCnt="6">
        <dgm:presLayoutVars>
          <dgm:bulletEnabled val="1"/>
        </dgm:presLayoutVars>
      </dgm:prSet>
      <dgm:spPr/>
      <dgm:t>
        <a:bodyPr/>
        <a:lstStyle/>
        <a:p>
          <a:endParaRPr lang="en-AU"/>
        </a:p>
      </dgm:t>
    </dgm:pt>
    <dgm:pt modelId="{B2310AE4-C7D9-4A15-AD12-E0E37A7B7438}" type="pres">
      <dgm:prSet presAssocID="{01185AF4-9EAD-4B2D-99CD-219BCC3AD305}" presName="comp5" presStyleCnt="0"/>
      <dgm:spPr/>
    </dgm:pt>
    <dgm:pt modelId="{F8E00AC3-B59F-4E06-88D0-9D8AD3E2203F}" type="pres">
      <dgm:prSet presAssocID="{01185AF4-9EAD-4B2D-99CD-219BCC3AD305}" presName="circle5" presStyleLbl="node1" presStyleIdx="4" presStyleCnt="6" custScaleX="142300" custScaleY="74513" custLinFactNeighborX="-1088" custLinFactNeighborY="11671"/>
      <dgm:spPr/>
      <dgm:t>
        <a:bodyPr/>
        <a:lstStyle/>
        <a:p>
          <a:endParaRPr lang="en-AU"/>
        </a:p>
      </dgm:t>
    </dgm:pt>
    <dgm:pt modelId="{B8900D6E-AC9F-443C-9678-33111244880A}" type="pres">
      <dgm:prSet presAssocID="{01185AF4-9EAD-4B2D-99CD-219BCC3AD305}" presName="c5text" presStyleLbl="node1" presStyleIdx="4" presStyleCnt="6">
        <dgm:presLayoutVars>
          <dgm:bulletEnabled val="1"/>
        </dgm:presLayoutVars>
      </dgm:prSet>
      <dgm:spPr/>
      <dgm:t>
        <a:bodyPr/>
        <a:lstStyle/>
        <a:p>
          <a:endParaRPr lang="en-AU"/>
        </a:p>
      </dgm:t>
    </dgm:pt>
    <dgm:pt modelId="{787519F1-8FB9-4A39-ACA2-B700DF55D408}" type="pres">
      <dgm:prSet presAssocID="{01185AF4-9EAD-4B2D-99CD-219BCC3AD305}" presName="comp6" presStyleCnt="0"/>
      <dgm:spPr/>
    </dgm:pt>
    <dgm:pt modelId="{02995839-0750-4A6A-8D08-8B354D62EBE5}" type="pres">
      <dgm:prSet presAssocID="{01185AF4-9EAD-4B2D-99CD-219BCC3AD305}" presName="circle6" presStyleLbl="node1" presStyleIdx="5" presStyleCnt="6" custScaleX="160764" custScaleY="67497" custLinFactNeighborY="16254"/>
      <dgm:spPr/>
      <dgm:t>
        <a:bodyPr/>
        <a:lstStyle/>
        <a:p>
          <a:endParaRPr lang="en-AU"/>
        </a:p>
      </dgm:t>
    </dgm:pt>
    <dgm:pt modelId="{76B4FDC5-A412-4D99-B0A6-9A21BD9CA7D5}" type="pres">
      <dgm:prSet presAssocID="{01185AF4-9EAD-4B2D-99CD-219BCC3AD305}" presName="c6text" presStyleLbl="node1" presStyleIdx="5" presStyleCnt="6">
        <dgm:presLayoutVars>
          <dgm:bulletEnabled val="1"/>
        </dgm:presLayoutVars>
      </dgm:prSet>
      <dgm:spPr/>
      <dgm:t>
        <a:bodyPr/>
        <a:lstStyle/>
        <a:p>
          <a:endParaRPr lang="en-AU"/>
        </a:p>
      </dgm:t>
    </dgm:pt>
  </dgm:ptLst>
  <dgm:cxnLst>
    <dgm:cxn modelId="{D5AD0981-E2C8-4295-9441-B815E7D03189}" type="presOf" srcId="{C9AE6733-0376-4BD9-9C39-34DF2D370403}" destId="{B8900D6E-AC9F-443C-9678-33111244880A}" srcOrd="1" destOrd="0" presId="urn:microsoft.com/office/officeart/2005/8/layout/venn2"/>
    <dgm:cxn modelId="{B9956E76-488F-4B94-9B78-C5132A38B723}" srcId="{01185AF4-9EAD-4B2D-99CD-219BCC3AD305}" destId="{23AB2BD3-3D5D-474F-9C6F-EF62C94C19ED}" srcOrd="1" destOrd="0" parTransId="{E40A6791-5BCD-402E-918D-AB10657C886B}" sibTransId="{A4FC6177-DE60-4BF1-9A07-8999C2FBA552}"/>
    <dgm:cxn modelId="{40C935A2-4FBB-4196-B949-CFCAFF7A4D79}" srcId="{01185AF4-9EAD-4B2D-99CD-219BCC3AD305}" destId="{94716B72-FB34-4505-9AC6-0A499A54F9A0}" srcOrd="5" destOrd="0" parTransId="{B0695AB3-0FE2-401B-BB94-FC560EFA2249}" sibTransId="{6AECF44F-EB0A-4311-9F4E-46324EAD1E06}"/>
    <dgm:cxn modelId="{6CA45176-1618-4A05-97E3-683CB3751E45}" type="presOf" srcId="{C9AE6733-0376-4BD9-9C39-34DF2D370403}" destId="{F8E00AC3-B59F-4E06-88D0-9D8AD3E2203F}" srcOrd="0" destOrd="0" presId="urn:microsoft.com/office/officeart/2005/8/layout/venn2"/>
    <dgm:cxn modelId="{B648D3B6-5E38-4C58-88E3-95D4EBCDCC3F}" type="presOf" srcId="{5E6300CF-0028-4639-BF72-177C3F69BB8C}" destId="{1D01273A-5CB4-4C52-BB4E-AE53FD5C10D7}" srcOrd="1" destOrd="0" presId="urn:microsoft.com/office/officeart/2005/8/layout/venn2"/>
    <dgm:cxn modelId="{1727E4C3-801B-4127-9907-C54F8E7F9849}" srcId="{01185AF4-9EAD-4B2D-99CD-219BCC3AD305}" destId="{C9AE6733-0376-4BD9-9C39-34DF2D370403}" srcOrd="4" destOrd="0" parTransId="{B6EBF76E-6C32-4068-A3DD-DB3E7876D969}" sibTransId="{46B55B6B-6D71-402E-B9D6-76E65B199891}"/>
    <dgm:cxn modelId="{500C9830-9D38-430D-9A69-2D65553CCBD8}" srcId="{01185AF4-9EAD-4B2D-99CD-219BCC3AD305}" destId="{259D5B4C-0CC5-4799-8D0A-4B7B7E4666E1}" srcOrd="0" destOrd="0" parTransId="{F83E033B-78CC-4934-92A1-907CF0EB92B6}" sibTransId="{CE26A204-D72F-4B45-A899-6A5C87A447A8}"/>
    <dgm:cxn modelId="{F8A7E7C9-B211-46A8-BEC8-BB6C2526CB01}" type="presOf" srcId="{A8B9C349-5DBD-40E5-9FF1-C867D1E8AF78}" destId="{72F17FA0-D83D-4D7B-9AD1-0C7C837F988E}" srcOrd="1" destOrd="0" presId="urn:microsoft.com/office/officeart/2005/8/layout/venn2"/>
    <dgm:cxn modelId="{A3458F52-C4AE-4D0F-82C6-A2E121697576}" type="presOf" srcId="{94716B72-FB34-4505-9AC6-0A499A54F9A0}" destId="{76B4FDC5-A412-4D99-B0A6-9A21BD9CA7D5}" srcOrd="1" destOrd="0" presId="urn:microsoft.com/office/officeart/2005/8/layout/venn2"/>
    <dgm:cxn modelId="{F6154B9E-2B10-4618-8B6A-D959D20F09C7}" type="presOf" srcId="{23AB2BD3-3D5D-474F-9C6F-EF62C94C19ED}" destId="{816A8806-E406-4F34-A1C9-CAC2522F30F4}" srcOrd="0" destOrd="0" presId="urn:microsoft.com/office/officeart/2005/8/layout/venn2"/>
    <dgm:cxn modelId="{4EEA8943-C264-47D2-A9A4-8E2F0C19E929}" srcId="{01185AF4-9EAD-4B2D-99CD-219BCC3AD305}" destId="{5E6300CF-0028-4639-BF72-177C3F69BB8C}" srcOrd="2" destOrd="0" parTransId="{42896A6E-3022-4891-B744-7C7A45A42417}" sibTransId="{0CE0672D-E9EE-4443-97AE-E059CCD637AC}"/>
    <dgm:cxn modelId="{02241BCE-E598-4997-B73E-40619F913EB0}" type="presOf" srcId="{94716B72-FB34-4505-9AC6-0A499A54F9A0}" destId="{02995839-0750-4A6A-8D08-8B354D62EBE5}" srcOrd="0" destOrd="0" presId="urn:microsoft.com/office/officeart/2005/8/layout/venn2"/>
    <dgm:cxn modelId="{7A4FF914-F345-4E6D-80A5-8B1473FA9DDC}" srcId="{01185AF4-9EAD-4B2D-99CD-219BCC3AD305}" destId="{A8B9C349-5DBD-40E5-9FF1-C867D1E8AF78}" srcOrd="3" destOrd="0" parTransId="{05262D8A-FDF0-4A1C-8B43-7B38BD005E05}" sibTransId="{289209FE-C688-4C9F-828F-D7C7C7C22D84}"/>
    <dgm:cxn modelId="{24E264FF-8AB3-42DD-9F8B-8FF88470F934}" type="presOf" srcId="{259D5B4C-0CC5-4799-8D0A-4B7B7E4666E1}" destId="{01E1DD61-A362-42EA-B6BA-41477569EA7D}" srcOrd="0" destOrd="0" presId="urn:microsoft.com/office/officeart/2005/8/layout/venn2"/>
    <dgm:cxn modelId="{5C00004C-87E5-4C70-A632-5029DD6FDAC1}" type="presOf" srcId="{5E6300CF-0028-4639-BF72-177C3F69BB8C}" destId="{DB89C473-91FD-466B-8DCE-02DCB5BCC162}" srcOrd="0" destOrd="0" presId="urn:microsoft.com/office/officeart/2005/8/layout/venn2"/>
    <dgm:cxn modelId="{0A9E27A1-8E71-4D52-8214-92672A602086}" type="presOf" srcId="{23AB2BD3-3D5D-474F-9C6F-EF62C94C19ED}" destId="{4F074273-D338-43E4-B1AF-265182609B70}" srcOrd="1" destOrd="0" presId="urn:microsoft.com/office/officeart/2005/8/layout/venn2"/>
    <dgm:cxn modelId="{ECD8304F-9C6A-4066-B39A-5A934B335ED1}" type="presOf" srcId="{01185AF4-9EAD-4B2D-99CD-219BCC3AD305}" destId="{1F3071FD-C107-446F-B5CF-B418801FC2D1}" srcOrd="0" destOrd="0" presId="urn:microsoft.com/office/officeart/2005/8/layout/venn2"/>
    <dgm:cxn modelId="{D20FFB62-192C-48AD-AD51-DAD90B354ABC}" type="presOf" srcId="{A8B9C349-5DBD-40E5-9FF1-C867D1E8AF78}" destId="{CC4C93A8-DF27-45FC-910E-D8E0B145B3B0}" srcOrd="0" destOrd="0" presId="urn:microsoft.com/office/officeart/2005/8/layout/venn2"/>
    <dgm:cxn modelId="{F30D865E-A037-4A98-B9CB-8596FA270F6B}" type="presOf" srcId="{259D5B4C-0CC5-4799-8D0A-4B7B7E4666E1}" destId="{FC9C2513-C370-4AFC-BC81-9B12010D07F1}" srcOrd="1" destOrd="0" presId="urn:microsoft.com/office/officeart/2005/8/layout/venn2"/>
    <dgm:cxn modelId="{4ABF40E4-19C6-47AC-B2ED-72DF21CFA289}" type="presParOf" srcId="{1F3071FD-C107-446F-B5CF-B418801FC2D1}" destId="{5F049CDA-23DE-4A5E-A369-53C1A1CC1381}" srcOrd="0" destOrd="0" presId="urn:microsoft.com/office/officeart/2005/8/layout/venn2"/>
    <dgm:cxn modelId="{58F22D8E-63AF-49A6-AD6C-95F0CF5D2C13}" type="presParOf" srcId="{5F049CDA-23DE-4A5E-A369-53C1A1CC1381}" destId="{01E1DD61-A362-42EA-B6BA-41477569EA7D}" srcOrd="0" destOrd="0" presId="urn:microsoft.com/office/officeart/2005/8/layout/venn2"/>
    <dgm:cxn modelId="{0F8EB446-568C-4012-A27E-F799A26B734D}" type="presParOf" srcId="{5F049CDA-23DE-4A5E-A369-53C1A1CC1381}" destId="{FC9C2513-C370-4AFC-BC81-9B12010D07F1}" srcOrd="1" destOrd="0" presId="urn:microsoft.com/office/officeart/2005/8/layout/venn2"/>
    <dgm:cxn modelId="{DC68228A-A37F-43F5-937E-66301B47EFFD}" type="presParOf" srcId="{1F3071FD-C107-446F-B5CF-B418801FC2D1}" destId="{B9CCE2EB-3592-4B79-A1C3-2DADFD7FEBA9}" srcOrd="1" destOrd="0" presId="urn:microsoft.com/office/officeart/2005/8/layout/venn2"/>
    <dgm:cxn modelId="{35C7942F-1105-4576-A226-540544156607}" type="presParOf" srcId="{B9CCE2EB-3592-4B79-A1C3-2DADFD7FEBA9}" destId="{816A8806-E406-4F34-A1C9-CAC2522F30F4}" srcOrd="0" destOrd="0" presId="urn:microsoft.com/office/officeart/2005/8/layout/venn2"/>
    <dgm:cxn modelId="{11BE86AA-37E0-4F02-BD8C-4BCB45C49B22}" type="presParOf" srcId="{B9CCE2EB-3592-4B79-A1C3-2DADFD7FEBA9}" destId="{4F074273-D338-43E4-B1AF-265182609B70}" srcOrd="1" destOrd="0" presId="urn:microsoft.com/office/officeart/2005/8/layout/venn2"/>
    <dgm:cxn modelId="{7FA21C13-5501-47C4-A132-58315FE743BE}" type="presParOf" srcId="{1F3071FD-C107-446F-B5CF-B418801FC2D1}" destId="{655B8D29-C72A-4408-9827-E176C53EEC93}" srcOrd="2" destOrd="0" presId="urn:microsoft.com/office/officeart/2005/8/layout/venn2"/>
    <dgm:cxn modelId="{4CA0C060-A0D9-470F-9CF0-E22B950EFFBE}" type="presParOf" srcId="{655B8D29-C72A-4408-9827-E176C53EEC93}" destId="{DB89C473-91FD-466B-8DCE-02DCB5BCC162}" srcOrd="0" destOrd="0" presId="urn:microsoft.com/office/officeart/2005/8/layout/venn2"/>
    <dgm:cxn modelId="{A7EA59DA-6712-4B74-A1F2-2FADC594ED18}" type="presParOf" srcId="{655B8D29-C72A-4408-9827-E176C53EEC93}" destId="{1D01273A-5CB4-4C52-BB4E-AE53FD5C10D7}" srcOrd="1" destOrd="0" presId="urn:microsoft.com/office/officeart/2005/8/layout/venn2"/>
    <dgm:cxn modelId="{77A42DC3-5648-4C21-AE2C-D16C23A081EE}" type="presParOf" srcId="{1F3071FD-C107-446F-B5CF-B418801FC2D1}" destId="{8F12092A-1617-455A-B15D-15F2647D26EE}" srcOrd="3" destOrd="0" presId="urn:microsoft.com/office/officeart/2005/8/layout/venn2"/>
    <dgm:cxn modelId="{32536FEF-8F57-489A-831F-45BFFB35E497}" type="presParOf" srcId="{8F12092A-1617-455A-B15D-15F2647D26EE}" destId="{CC4C93A8-DF27-45FC-910E-D8E0B145B3B0}" srcOrd="0" destOrd="0" presId="urn:microsoft.com/office/officeart/2005/8/layout/venn2"/>
    <dgm:cxn modelId="{6A5E355C-12B1-40E1-AEB6-622418F162F2}" type="presParOf" srcId="{8F12092A-1617-455A-B15D-15F2647D26EE}" destId="{72F17FA0-D83D-4D7B-9AD1-0C7C837F988E}" srcOrd="1" destOrd="0" presId="urn:microsoft.com/office/officeart/2005/8/layout/venn2"/>
    <dgm:cxn modelId="{B5606095-3B87-4BB0-ADF6-144E8CAD2A3D}" type="presParOf" srcId="{1F3071FD-C107-446F-B5CF-B418801FC2D1}" destId="{B2310AE4-C7D9-4A15-AD12-E0E37A7B7438}" srcOrd="4" destOrd="0" presId="urn:microsoft.com/office/officeart/2005/8/layout/venn2"/>
    <dgm:cxn modelId="{39049732-E393-48EA-8231-C274F11BEDFF}" type="presParOf" srcId="{B2310AE4-C7D9-4A15-AD12-E0E37A7B7438}" destId="{F8E00AC3-B59F-4E06-88D0-9D8AD3E2203F}" srcOrd="0" destOrd="0" presId="urn:microsoft.com/office/officeart/2005/8/layout/venn2"/>
    <dgm:cxn modelId="{29194CA0-9BA2-4C89-A865-E395048B957B}" type="presParOf" srcId="{B2310AE4-C7D9-4A15-AD12-E0E37A7B7438}" destId="{B8900D6E-AC9F-443C-9678-33111244880A}" srcOrd="1" destOrd="0" presId="urn:microsoft.com/office/officeart/2005/8/layout/venn2"/>
    <dgm:cxn modelId="{595FC9B1-B877-4374-8A58-1846E555A7D6}" type="presParOf" srcId="{1F3071FD-C107-446F-B5CF-B418801FC2D1}" destId="{787519F1-8FB9-4A39-ACA2-B700DF55D408}" srcOrd="5" destOrd="0" presId="urn:microsoft.com/office/officeart/2005/8/layout/venn2"/>
    <dgm:cxn modelId="{D8DFD5F2-2D16-4D5E-A3C8-0D345FA09782}" type="presParOf" srcId="{787519F1-8FB9-4A39-ACA2-B700DF55D408}" destId="{02995839-0750-4A6A-8D08-8B354D62EBE5}" srcOrd="0" destOrd="0" presId="urn:microsoft.com/office/officeart/2005/8/layout/venn2"/>
    <dgm:cxn modelId="{E6856526-9B1F-4DA5-8D0D-879CEA0CA589}" type="presParOf" srcId="{787519F1-8FB9-4A39-ACA2-B700DF55D408}" destId="{76B4FDC5-A412-4D99-B0A6-9A21BD9CA7D5}"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185AF4-9EAD-4B2D-99CD-219BCC3AD305}" type="doc">
      <dgm:prSet loTypeId="urn:microsoft.com/office/officeart/2005/8/layout/venn2" loCatId="relationship" qsTypeId="urn:microsoft.com/office/officeart/2005/8/quickstyle/simple1" qsCatId="simple" csTypeId="urn:microsoft.com/office/officeart/2005/8/colors/accent0_2" csCatId="mainScheme" phldr="1"/>
      <dgm:spPr/>
      <dgm:t>
        <a:bodyPr/>
        <a:lstStyle/>
        <a:p>
          <a:endParaRPr lang="en-AU"/>
        </a:p>
      </dgm:t>
    </dgm:pt>
    <dgm:pt modelId="{A8B9C349-5DBD-40E5-9FF1-C867D1E8AF78}">
      <dgm:prSet phldrT="[Text]" custT="1"/>
      <dgm:spPr/>
      <dgm:t>
        <a:bodyPr/>
        <a:lstStyle/>
        <a:p>
          <a:pPr algn="ctr"/>
          <a:r>
            <a:rPr lang="en-AU" sz="1400" b="1" dirty="0" smtClean="0"/>
            <a:t>Community infrastructure</a:t>
          </a:r>
        </a:p>
        <a:p>
          <a:pPr algn="ctr"/>
          <a:r>
            <a:rPr lang="en-AU" sz="1200" dirty="0" smtClean="0"/>
            <a:t>Orgs, govt agencies , businesses, housing, transport, community groups</a:t>
          </a:r>
          <a:endParaRPr lang="en-AU" sz="1200" dirty="0"/>
        </a:p>
      </dgm:t>
    </dgm:pt>
    <dgm:pt modelId="{05262D8A-FDF0-4A1C-8B43-7B38BD005E05}" type="parTrans" cxnId="{7A4FF914-F345-4E6D-80A5-8B1473FA9DDC}">
      <dgm:prSet/>
      <dgm:spPr/>
      <dgm:t>
        <a:bodyPr/>
        <a:lstStyle/>
        <a:p>
          <a:endParaRPr lang="en-AU"/>
        </a:p>
      </dgm:t>
    </dgm:pt>
    <dgm:pt modelId="{289209FE-C688-4C9F-828F-D7C7C7C22D84}" type="sibTrans" cxnId="{7A4FF914-F345-4E6D-80A5-8B1473FA9DDC}">
      <dgm:prSet/>
      <dgm:spPr/>
      <dgm:t>
        <a:bodyPr/>
        <a:lstStyle/>
        <a:p>
          <a:endParaRPr lang="en-AU"/>
        </a:p>
      </dgm:t>
    </dgm:pt>
    <dgm:pt modelId="{C9AE6733-0376-4BD9-9C39-34DF2D370403}">
      <dgm:prSet phldrT="[Text]" custT="1"/>
      <dgm:spPr/>
      <dgm:t>
        <a:bodyPr/>
        <a:lstStyle/>
        <a:p>
          <a:r>
            <a:rPr lang="en-AU" sz="1400" b="1" dirty="0" smtClean="0"/>
            <a:t>Family &amp; friends</a:t>
          </a:r>
        </a:p>
        <a:p>
          <a:r>
            <a:rPr lang="en-AU" sz="1200" dirty="0" smtClean="0"/>
            <a:t>Little to no trusted supports</a:t>
          </a:r>
          <a:endParaRPr lang="en-AU" sz="1200" b="1" dirty="0"/>
        </a:p>
      </dgm:t>
    </dgm:pt>
    <dgm:pt modelId="{B6EBF76E-6C32-4068-A3DD-DB3E7876D969}" type="parTrans" cxnId="{1727E4C3-801B-4127-9907-C54F8E7F9849}">
      <dgm:prSet/>
      <dgm:spPr/>
      <dgm:t>
        <a:bodyPr/>
        <a:lstStyle/>
        <a:p>
          <a:endParaRPr lang="en-AU"/>
        </a:p>
      </dgm:t>
    </dgm:pt>
    <dgm:pt modelId="{46B55B6B-6D71-402E-B9D6-76E65B199891}" type="sibTrans" cxnId="{1727E4C3-801B-4127-9907-C54F8E7F9849}">
      <dgm:prSet/>
      <dgm:spPr/>
      <dgm:t>
        <a:bodyPr/>
        <a:lstStyle/>
        <a:p>
          <a:endParaRPr lang="en-AU"/>
        </a:p>
      </dgm:t>
    </dgm:pt>
    <dgm:pt modelId="{94716B72-FB34-4505-9AC6-0A499A54F9A0}">
      <dgm:prSet phldrT="[Text]" custT="1"/>
      <dgm:spPr/>
      <dgm:t>
        <a:bodyPr/>
        <a:lstStyle/>
        <a:p>
          <a:pPr algn="ctr"/>
          <a:r>
            <a:rPr lang="en-AU" sz="1200" dirty="0" smtClean="0"/>
            <a:t>YP, MH. AOH, social skills, low education</a:t>
          </a:r>
        </a:p>
        <a:p>
          <a:pPr algn="ctr"/>
          <a:endParaRPr lang="en-AU" sz="1200" b="1" dirty="0"/>
        </a:p>
      </dgm:t>
    </dgm:pt>
    <dgm:pt modelId="{B0695AB3-0FE2-401B-BB94-FC560EFA2249}" type="parTrans" cxnId="{40C935A2-4FBB-4196-B949-CFCAFF7A4D79}">
      <dgm:prSet/>
      <dgm:spPr/>
      <dgm:t>
        <a:bodyPr/>
        <a:lstStyle/>
        <a:p>
          <a:endParaRPr lang="en-AU"/>
        </a:p>
      </dgm:t>
    </dgm:pt>
    <dgm:pt modelId="{6AECF44F-EB0A-4311-9F4E-46324EAD1E06}" type="sibTrans" cxnId="{40C935A2-4FBB-4196-B949-CFCAFF7A4D79}">
      <dgm:prSet/>
      <dgm:spPr/>
      <dgm:t>
        <a:bodyPr/>
        <a:lstStyle/>
        <a:p>
          <a:endParaRPr lang="en-AU"/>
        </a:p>
      </dgm:t>
    </dgm:pt>
    <dgm:pt modelId="{5E6300CF-0028-4639-BF72-177C3F69BB8C}">
      <dgm:prSet phldrT="[Text]" custT="1"/>
      <dgm:spPr/>
      <dgm:t>
        <a:bodyPr/>
        <a:lstStyle/>
        <a:p>
          <a:pPr algn="ctr"/>
          <a:r>
            <a:rPr lang="en-AU" sz="1400" b="1" dirty="0" smtClean="0"/>
            <a:t>Societal infrastructure &amp; opportunities</a:t>
          </a:r>
        </a:p>
        <a:p>
          <a:pPr algn="ctr"/>
          <a:r>
            <a:rPr lang="en-AU" sz="1200" b="0" dirty="0" smtClean="0"/>
            <a:t>High youth unemployment</a:t>
          </a:r>
        </a:p>
        <a:p>
          <a:pPr algn="ctr"/>
          <a:r>
            <a:rPr lang="en-AU" sz="1200" b="0" dirty="0" smtClean="0"/>
            <a:t>Urban area: so community resources</a:t>
          </a:r>
          <a:endParaRPr lang="en-AU" sz="1200" b="0" dirty="0"/>
        </a:p>
      </dgm:t>
    </dgm:pt>
    <dgm:pt modelId="{42896A6E-3022-4891-B744-7C7A45A42417}" type="parTrans" cxnId="{4EEA8943-C264-47D2-A9A4-8E2F0C19E929}">
      <dgm:prSet/>
      <dgm:spPr/>
      <dgm:t>
        <a:bodyPr/>
        <a:lstStyle/>
        <a:p>
          <a:endParaRPr lang="en-AU"/>
        </a:p>
      </dgm:t>
    </dgm:pt>
    <dgm:pt modelId="{0CE0672D-E9EE-4443-97AE-E059CCD637AC}" type="sibTrans" cxnId="{4EEA8943-C264-47D2-A9A4-8E2F0C19E929}">
      <dgm:prSet/>
      <dgm:spPr/>
      <dgm:t>
        <a:bodyPr/>
        <a:lstStyle/>
        <a:p>
          <a:endParaRPr lang="en-AU"/>
        </a:p>
      </dgm:t>
    </dgm:pt>
    <dgm:pt modelId="{23AB2BD3-3D5D-474F-9C6F-EF62C94C19ED}">
      <dgm:prSet phldrT="[Text]" custT="1"/>
      <dgm:spPr/>
      <dgm:t>
        <a:bodyPr/>
        <a:lstStyle/>
        <a:p>
          <a:pPr algn="ctr"/>
          <a:r>
            <a:rPr lang="en-AU" sz="1400" b="1" dirty="0" smtClean="0"/>
            <a:t>Policy, governance, laws, culture</a:t>
          </a:r>
        </a:p>
        <a:p>
          <a:pPr algn="ctr"/>
          <a:r>
            <a:rPr lang="en-AU" sz="1400" b="0" dirty="0" smtClean="0"/>
            <a:t>Social security policies</a:t>
          </a:r>
          <a:endParaRPr lang="en-AU" sz="1400" b="0" dirty="0"/>
        </a:p>
      </dgm:t>
    </dgm:pt>
    <dgm:pt modelId="{E40A6791-5BCD-402E-918D-AB10657C886B}" type="parTrans" cxnId="{B9956E76-488F-4B94-9B78-C5132A38B723}">
      <dgm:prSet/>
      <dgm:spPr/>
      <dgm:t>
        <a:bodyPr/>
        <a:lstStyle/>
        <a:p>
          <a:endParaRPr lang="en-AU"/>
        </a:p>
      </dgm:t>
    </dgm:pt>
    <dgm:pt modelId="{A4FC6177-DE60-4BF1-9A07-8999C2FBA552}" type="sibTrans" cxnId="{B9956E76-488F-4B94-9B78-C5132A38B723}">
      <dgm:prSet/>
      <dgm:spPr/>
      <dgm:t>
        <a:bodyPr/>
        <a:lstStyle/>
        <a:p>
          <a:endParaRPr lang="en-AU"/>
        </a:p>
      </dgm:t>
    </dgm:pt>
    <dgm:pt modelId="{259D5B4C-0CC5-4799-8D0A-4B7B7E4666E1}">
      <dgm:prSet phldrT="[Text]" custT="1"/>
      <dgm:spPr/>
      <dgm:t>
        <a:bodyPr anchor="t"/>
        <a:lstStyle/>
        <a:p>
          <a:pPr algn="ctr"/>
          <a:r>
            <a:rPr lang="en-AU" sz="1400" b="1" dirty="0" smtClean="0"/>
            <a:t>Environment</a:t>
          </a:r>
          <a:endParaRPr lang="en-AU" sz="1400" b="1" dirty="0"/>
        </a:p>
      </dgm:t>
    </dgm:pt>
    <dgm:pt modelId="{F83E033B-78CC-4934-92A1-907CF0EB92B6}" type="parTrans" cxnId="{500C9830-9D38-430D-9A69-2D65553CCBD8}">
      <dgm:prSet/>
      <dgm:spPr/>
      <dgm:t>
        <a:bodyPr/>
        <a:lstStyle/>
        <a:p>
          <a:endParaRPr lang="en-AU"/>
        </a:p>
      </dgm:t>
    </dgm:pt>
    <dgm:pt modelId="{CE26A204-D72F-4B45-A899-6A5C87A447A8}" type="sibTrans" cxnId="{500C9830-9D38-430D-9A69-2D65553CCBD8}">
      <dgm:prSet/>
      <dgm:spPr/>
      <dgm:t>
        <a:bodyPr/>
        <a:lstStyle/>
        <a:p>
          <a:endParaRPr lang="en-AU"/>
        </a:p>
      </dgm:t>
    </dgm:pt>
    <dgm:pt modelId="{1F3071FD-C107-446F-B5CF-B418801FC2D1}" type="pres">
      <dgm:prSet presAssocID="{01185AF4-9EAD-4B2D-99CD-219BCC3AD305}" presName="Name0" presStyleCnt="0">
        <dgm:presLayoutVars>
          <dgm:chMax val="7"/>
          <dgm:resizeHandles val="exact"/>
        </dgm:presLayoutVars>
      </dgm:prSet>
      <dgm:spPr/>
      <dgm:t>
        <a:bodyPr/>
        <a:lstStyle/>
        <a:p>
          <a:endParaRPr lang="en-AU"/>
        </a:p>
      </dgm:t>
    </dgm:pt>
    <dgm:pt modelId="{5F049CDA-23DE-4A5E-A369-53C1A1CC1381}" type="pres">
      <dgm:prSet presAssocID="{01185AF4-9EAD-4B2D-99CD-219BCC3AD305}" presName="comp1" presStyleCnt="0"/>
      <dgm:spPr/>
      <dgm:t>
        <a:bodyPr/>
        <a:lstStyle/>
        <a:p>
          <a:endParaRPr lang="en-AU"/>
        </a:p>
      </dgm:t>
    </dgm:pt>
    <dgm:pt modelId="{01E1DD61-A362-42EA-B6BA-41477569EA7D}" type="pres">
      <dgm:prSet presAssocID="{01185AF4-9EAD-4B2D-99CD-219BCC3AD305}" presName="circle1" presStyleLbl="node1" presStyleIdx="0" presStyleCnt="6" custScaleX="118154" custScaleY="100000" custLinFactNeighborX="-178" custLinFactNeighborY="-1864"/>
      <dgm:spPr/>
      <dgm:t>
        <a:bodyPr/>
        <a:lstStyle/>
        <a:p>
          <a:endParaRPr lang="en-AU"/>
        </a:p>
      </dgm:t>
    </dgm:pt>
    <dgm:pt modelId="{FC9C2513-C370-4AFC-BC81-9B12010D07F1}" type="pres">
      <dgm:prSet presAssocID="{01185AF4-9EAD-4B2D-99CD-219BCC3AD305}" presName="c1text" presStyleLbl="node1" presStyleIdx="0" presStyleCnt="6">
        <dgm:presLayoutVars>
          <dgm:bulletEnabled val="1"/>
        </dgm:presLayoutVars>
      </dgm:prSet>
      <dgm:spPr/>
      <dgm:t>
        <a:bodyPr/>
        <a:lstStyle/>
        <a:p>
          <a:endParaRPr lang="en-AU"/>
        </a:p>
      </dgm:t>
    </dgm:pt>
    <dgm:pt modelId="{B9CCE2EB-3592-4B79-A1C3-2DADFD7FEBA9}" type="pres">
      <dgm:prSet presAssocID="{01185AF4-9EAD-4B2D-99CD-219BCC3AD305}" presName="comp2" presStyleCnt="0"/>
      <dgm:spPr/>
      <dgm:t>
        <a:bodyPr/>
        <a:lstStyle/>
        <a:p>
          <a:endParaRPr lang="en-AU"/>
        </a:p>
      </dgm:t>
    </dgm:pt>
    <dgm:pt modelId="{816A8806-E406-4F34-A1C9-CAC2522F30F4}" type="pres">
      <dgm:prSet presAssocID="{01185AF4-9EAD-4B2D-99CD-219BCC3AD305}" presName="circle2" presStyleLbl="node1" presStyleIdx="1" presStyleCnt="6" custScaleX="122837" custScaleY="102431" custLinFactNeighborX="-740" custLinFactNeighborY="-1473"/>
      <dgm:spPr/>
      <dgm:t>
        <a:bodyPr/>
        <a:lstStyle/>
        <a:p>
          <a:endParaRPr lang="en-AU"/>
        </a:p>
      </dgm:t>
    </dgm:pt>
    <dgm:pt modelId="{4F074273-D338-43E4-B1AF-265182609B70}" type="pres">
      <dgm:prSet presAssocID="{01185AF4-9EAD-4B2D-99CD-219BCC3AD305}" presName="c2text" presStyleLbl="node1" presStyleIdx="1" presStyleCnt="6">
        <dgm:presLayoutVars>
          <dgm:bulletEnabled val="1"/>
        </dgm:presLayoutVars>
      </dgm:prSet>
      <dgm:spPr/>
      <dgm:t>
        <a:bodyPr/>
        <a:lstStyle/>
        <a:p>
          <a:endParaRPr lang="en-AU"/>
        </a:p>
      </dgm:t>
    </dgm:pt>
    <dgm:pt modelId="{655B8D29-C72A-4408-9827-E176C53EEC93}" type="pres">
      <dgm:prSet presAssocID="{01185AF4-9EAD-4B2D-99CD-219BCC3AD305}" presName="comp3" presStyleCnt="0"/>
      <dgm:spPr/>
      <dgm:t>
        <a:bodyPr/>
        <a:lstStyle/>
        <a:p>
          <a:endParaRPr lang="en-AU"/>
        </a:p>
      </dgm:t>
    </dgm:pt>
    <dgm:pt modelId="{DB89C473-91FD-466B-8DCE-02DCB5BCC162}" type="pres">
      <dgm:prSet presAssocID="{01185AF4-9EAD-4B2D-99CD-219BCC3AD305}" presName="circle3" presStyleLbl="node1" presStyleIdx="2" presStyleCnt="6" custScaleX="119157" custScaleY="96539" custLinFactNeighborX="-1221" custLinFactNeighborY="879"/>
      <dgm:spPr/>
      <dgm:t>
        <a:bodyPr/>
        <a:lstStyle/>
        <a:p>
          <a:endParaRPr lang="en-AU"/>
        </a:p>
      </dgm:t>
    </dgm:pt>
    <dgm:pt modelId="{1D01273A-5CB4-4C52-BB4E-AE53FD5C10D7}" type="pres">
      <dgm:prSet presAssocID="{01185AF4-9EAD-4B2D-99CD-219BCC3AD305}" presName="c3text" presStyleLbl="node1" presStyleIdx="2" presStyleCnt="6">
        <dgm:presLayoutVars>
          <dgm:bulletEnabled val="1"/>
        </dgm:presLayoutVars>
      </dgm:prSet>
      <dgm:spPr/>
      <dgm:t>
        <a:bodyPr/>
        <a:lstStyle/>
        <a:p>
          <a:endParaRPr lang="en-AU"/>
        </a:p>
      </dgm:t>
    </dgm:pt>
    <dgm:pt modelId="{8F12092A-1617-455A-B15D-15F2647D26EE}" type="pres">
      <dgm:prSet presAssocID="{01185AF4-9EAD-4B2D-99CD-219BCC3AD305}" presName="comp4" presStyleCnt="0"/>
      <dgm:spPr/>
      <dgm:t>
        <a:bodyPr/>
        <a:lstStyle/>
        <a:p>
          <a:endParaRPr lang="en-AU"/>
        </a:p>
      </dgm:t>
    </dgm:pt>
    <dgm:pt modelId="{CC4C93A8-DF27-45FC-910E-D8E0B145B3B0}" type="pres">
      <dgm:prSet presAssocID="{01185AF4-9EAD-4B2D-99CD-219BCC3AD305}" presName="circle4" presStyleLbl="node1" presStyleIdx="3" presStyleCnt="6" custScaleX="127976" custScaleY="87951" custLinFactNeighborX="-392" custLinFactNeighborY="4756"/>
      <dgm:spPr/>
      <dgm:t>
        <a:bodyPr/>
        <a:lstStyle/>
        <a:p>
          <a:endParaRPr lang="en-AU"/>
        </a:p>
      </dgm:t>
    </dgm:pt>
    <dgm:pt modelId="{72F17FA0-D83D-4D7B-9AD1-0C7C837F988E}" type="pres">
      <dgm:prSet presAssocID="{01185AF4-9EAD-4B2D-99CD-219BCC3AD305}" presName="c4text" presStyleLbl="node1" presStyleIdx="3" presStyleCnt="6">
        <dgm:presLayoutVars>
          <dgm:bulletEnabled val="1"/>
        </dgm:presLayoutVars>
      </dgm:prSet>
      <dgm:spPr/>
      <dgm:t>
        <a:bodyPr/>
        <a:lstStyle/>
        <a:p>
          <a:endParaRPr lang="en-AU"/>
        </a:p>
      </dgm:t>
    </dgm:pt>
    <dgm:pt modelId="{B2310AE4-C7D9-4A15-AD12-E0E37A7B7438}" type="pres">
      <dgm:prSet presAssocID="{01185AF4-9EAD-4B2D-99CD-219BCC3AD305}" presName="comp5" presStyleCnt="0"/>
      <dgm:spPr/>
      <dgm:t>
        <a:bodyPr/>
        <a:lstStyle/>
        <a:p>
          <a:endParaRPr lang="en-AU"/>
        </a:p>
      </dgm:t>
    </dgm:pt>
    <dgm:pt modelId="{F8E00AC3-B59F-4E06-88D0-9D8AD3E2203F}" type="pres">
      <dgm:prSet presAssocID="{01185AF4-9EAD-4B2D-99CD-219BCC3AD305}" presName="circle5" presStyleLbl="node1" presStyleIdx="4" presStyleCnt="6" custScaleX="142300" custScaleY="74513" custLinFactNeighborX="-1088" custLinFactNeighborY="11671"/>
      <dgm:spPr/>
      <dgm:t>
        <a:bodyPr/>
        <a:lstStyle/>
        <a:p>
          <a:endParaRPr lang="en-AU"/>
        </a:p>
      </dgm:t>
    </dgm:pt>
    <dgm:pt modelId="{B8900D6E-AC9F-443C-9678-33111244880A}" type="pres">
      <dgm:prSet presAssocID="{01185AF4-9EAD-4B2D-99CD-219BCC3AD305}" presName="c5text" presStyleLbl="node1" presStyleIdx="4" presStyleCnt="6">
        <dgm:presLayoutVars>
          <dgm:bulletEnabled val="1"/>
        </dgm:presLayoutVars>
      </dgm:prSet>
      <dgm:spPr/>
      <dgm:t>
        <a:bodyPr/>
        <a:lstStyle/>
        <a:p>
          <a:endParaRPr lang="en-AU"/>
        </a:p>
      </dgm:t>
    </dgm:pt>
    <dgm:pt modelId="{787519F1-8FB9-4A39-ACA2-B700DF55D408}" type="pres">
      <dgm:prSet presAssocID="{01185AF4-9EAD-4B2D-99CD-219BCC3AD305}" presName="comp6" presStyleCnt="0"/>
      <dgm:spPr/>
      <dgm:t>
        <a:bodyPr/>
        <a:lstStyle/>
        <a:p>
          <a:endParaRPr lang="en-AU"/>
        </a:p>
      </dgm:t>
    </dgm:pt>
    <dgm:pt modelId="{02995839-0750-4A6A-8D08-8B354D62EBE5}" type="pres">
      <dgm:prSet presAssocID="{01185AF4-9EAD-4B2D-99CD-219BCC3AD305}" presName="circle6" presStyleLbl="node1" presStyleIdx="5" presStyleCnt="6" custScaleX="160764" custScaleY="67497" custLinFactNeighborY="16254"/>
      <dgm:spPr/>
      <dgm:t>
        <a:bodyPr/>
        <a:lstStyle/>
        <a:p>
          <a:endParaRPr lang="en-AU"/>
        </a:p>
      </dgm:t>
    </dgm:pt>
    <dgm:pt modelId="{76B4FDC5-A412-4D99-B0A6-9A21BD9CA7D5}" type="pres">
      <dgm:prSet presAssocID="{01185AF4-9EAD-4B2D-99CD-219BCC3AD305}" presName="c6text" presStyleLbl="node1" presStyleIdx="5" presStyleCnt="6">
        <dgm:presLayoutVars>
          <dgm:bulletEnabled val="1"/>
        </dgm:presLayoutVars>
      </dgm:prSet>
      <dgm:spPr/>
      <dgm:t>
        <a:bodyPr/>
        <a:lstStyle/>
        <a:p>
          <a:endParaRPr lang="en-AU"/>
        </a:p>
      </dgm:t>
    </dgm:pt>
  </dgm:ptLst>
  <dgm:cxnLst>
    <dgm:cxn modelId="{E4B1A5F2-95B2-4A3E-9E8C-31F5DB07FCD3}" type="presOf" srcId="{A8B9C349-5DBD-40E5-9FF1-C867D1E8AF78}" destId="{CC4C93A8-DF27-45FC-910E-D8E0B145B3B0}" srcOrd="0" destOrd="0" presId="urn:microsoft.com/office/officeart/2005/8/layout/venn2"/>
    <dgm:cxn modelId="{55193A5F-8621-4BC7-B76E-3B564DB56CF9}" type="presOf" srcId="{94716B72-FB34-4505-9AC6-0A499A54F9A0}" destId="{76B4FDC5-A412-4D99-B0A6-9A21BD9CA7D5}" srcOrd="1" destOrd="0" presId="urn:microsoft.com/office/officeart/2005/8/layout/venn2"/>
    <dgm:cxn modelId="{B9956E76-488F-4B94-9B78-C5132A38B723}" srcId="{01185AF4-9EAD-4B2D-99CD-219BCC3AD305}" destId="{23AB2BD3-3D5D-474F-9C6F-EF62C94C19ED}" srcOrd="1" destOrd="0" parTransId="{E40A6791-5BCD-402E-918D-AB10657C886B}" sibTransId="{A4FC6177-DE60-4BF1-9A07-8999C2FBA552}"/>
    <dgm:cxn modelId="{C13BA864-EB5E-454A-8F23-94186A9DC90C}" type="presOf" srcId="{A8B9C349-5DBD-40E5-9FF1-C867D1E8AF78}" destId="{72F17FA0-D83D-4D7B-9AD1-0C7C837F988E}" srcOrd="1" destOrd="0" presId="urn:microsoft.com/office/officeart/2005/8/layout/venn2"/>
    <dgm:cxn modelId="{40C935A2-4FBB-4196-B949-CFCAFF7A4D79}" srcId="{01185AF4-9EAD-4B2D-99CD-219BCC3AD305}" destId="{94716B72-FB34-4505-9AC6-0A499A54F9A0}" srcOrd="5" destOrd="0" parTransId="{B0695AB3-0FE2-401B-BB94-FC560EFA2249}" sibTransId="{6AECF44F-EB0A-4311-9F4E-46324EAD1E06}"/>
    <dgm:cxn modelId="{F4858EF8-8F7E-438D-A909-E7AAC27C5BE7}" type="presOf" srcId="{01185AF4-9EAD-4B2D-99CD-219BCC3AD305}" destId="{1F3071FD-C107-446F-B5CF-B418801FC2D1}" srcOrd="0" destOrd="0" presId="urn:microsoft.com/office/officeart/2005/8/layout/venn2"/>
    <dgm:cxn modelId="{120925E7-DFCE-49FD-B395-36B3E839F6CA}" type="presOf" srcId="{C9AE6733-0376-4BD9-9C39-34DF2D370403}" destId="{F8E00AC3-B59F-4E06-88D0-9D8AD3E2203F}" srcOrd="0" destOrd="0" presId="urn:microsoft.com/office/officeart/2005/8/layout/venn2"/>
    <dgm:cxn modelId="{1727E4C3-801B-4127-9907-C54F8E7F9849}" srcId="{01185AF4-9EAD-4B2D-99CD-219BCC3AD305}" destId="{C9AE6733-0376-4BD9-9C39-34DF2D370403}" srcOrd="4" destOrd="0" parTransId="{B6EBF76E-6C32-4068-A3DD-DB3E7876D969}" sibTransId="{46B55B6B-6D71-402E-B9D6-76E65B199891}"/>
    <dgm:cxn modelId="{500C9830-9D38-430D-9A69-2D65553CCBD8}" srcId="{01185AF4-9EAD-4B2D-99CD-219BCC3AD305}" destId="{259D5B4C-0CC5-4799-8D0A-4B7B7E4666E1}" srcOrd="0" destOrd="0" parTransId="{F83E033B-78CC-4934-92A1-907CF0EB92B6}" sibTransId="{CE26A204-D72F-4B45-A899-6A5C87A447A8}"/>
    <dgm:cxn modelId="{441C5BF5-928A-4EA3-ADD1-18B241167F13}" type="presOf" srcId="{259D5B4C-0CC5-4799-8D0A-4B7B7E4666E1}" destId="{FC9C2513-C370-4AFC-BC81-9B12010D07F1}" srcOrd="1" destOrd="0" presId="urn:microsoft.com/office/officeart/2005/8/layout/venn2"/>
    <dgm:cxn modelId="{4EEA8943-C264-47D2-A9A4-8E2F0C19E929}" srcId="{01185AF4-9EAD-4B2D-99CD-219BCC3AD305}" destId="{5E6300CF-0028-4639-BF72-177C3F69BB8C}" srcOrd="2" destOrd="0" parTransId="{42896A6E-3022-4891-B744-7C7A45A42417}" sibTransId="{0CE0672D-E9EE-4443-97AE-E059CCD637AC}"/>
    <dgm:cxn modelId="{B167C2D1-3894-4D3D-A22C-488DAC8888BA}" type="presOf" srcId="{94716B72-FB34-4505-9AC6-0A499A54F9A0}" destId="{02995839-0750-4A6A-8D08-8B354D62EBE5}" srcOrd="0" destOrd="0" presId="urn:microsoft.com/office/officeart/2005/8/layout/venn2"/>
    <dgm:cxn modelId="{7A4FF914-F345-4E6D-80A5-8B1473FA9DDC}" srcId="{01185AF4-9EAD-4B2D-99CD-219BCC3AD305}" destId="{A8B9C349-5DBD-40E5-9FF1-C867D1E8AF78}" srcOrd="3" destOrd="0" parTransId="{05262D8A-FDF0-4A1C-8B43-7B38BD005E05}" sibTransId="{289209FE-C688-4C9F-828F-D7C7C7C22D84}"/>
    <dgm:cxn modelId="{084D740D-77B5-48BA-98E2-1D8A1C84594D}" type="presOf" srcId="{5E6300CF-0028-4639-BF72-177C3F69BB8C}" destId="{DB89C473-91FD-466B-8DCE-02DCB5BCC162}" srcOrd="0" destOrd="0" presId="urn:microsoft.com/office/officeart/2005/8/layout/venn2"/>
    <dgm:cxn modelId="{3CC95F18-CCB5-49CC-BD12-1D1498B7902A}" type="presOf" srcId="{C9AE6733-0376-4BD9-9C39-34DF2D370403}" destId="{B8900D6E-AC9F-443C-9678-33111244880A}" srcOrd="1" destOrd="0" presId="urn:microsoft.com/office/officeart/2005/8/layout/venn2"/>
    <dgm:cxn modelId="{465704A3-1B20-4C26-9CFC-00DBFF73D312}" type="presOf" srcId="{5E6300CF-0028-4639-BF72-177C3F69BB8C}" destId="{1D01273A-5CB4-4C52-BB4E-AE53FD5C10D7}" srcOrd="1" destOrd="0" presId="urn:microsoft.com/office/officeart/2005/8/layout/venn2"/>
    <dgm:cxn modelId="{48E1ED33-5B2E-4A3C-BCCE-740690BC5207}" type="presOf" srcId="{23AB2BD3-3D5D-474F-9C6F-EF62C94C19ED}" destId="{816A8806-E406-4F34-A1C9-CAC2522F30F4}" srcOrd="0" destOrd="0" presId="urn:microsoft.com/office/officeart/2005/8/layout/venn2"/>
    <dgm:cxn modelId="{9D3D155F-0065-4B19-AE94-C247EE478807}" type="presOf" srcId="{23AB2BD3-3D5D-474F-9C6F-EF62C94C19ED}" destId="{4F074273-D338-43E4-B1AF-265182609B70}" srcOrd="1" destOrd="0" presId="urn:microsoft.com/office/officeart/2005/8/layout/venn2"/>
    <dgm:cxn modelId="{1BF50BC0-C63B-49D6-9228-B9CDC8D9DCB4}" type="presOf" srcId="{259D5B4C-0CC5-4799-8D0A-4B7B7E4666E1}" destId="{01E1DD61-A362-42EA-B6BA-41477569EA7D}" srcOrd="0" destOrd="0" presId="urn:microsoft.com/office/officeart/2005/8/layout/venn2"/>
    <dgm:cxn modelId="{3D66AB74-4534-4CC6-8D4E-575FD127F999}" type="presParOf" srcId="{1F3071FD-C107-446F-B5CF-B418801FC2D1}" destId="{5F049CDA-23DE-4A5E-A369-53C1A1CC1381}" srcOrd="0" destOrd="0" presId="urn:microsoft.com/office/officeart/2005/8/layout/venn2"/>
    <dgm:cxn modelId="{4CD6675B-0338-497A-9BB6-AD51C69D1194}" type="presParOf" srcId="{5F049CDA-23DE-4A5E-A369-53C1A1CC1381}" destId="{01E1DD61-A362-42EA-B6BA-41477569EA7D}" srcOrd="0" destOrd="0" presId="urn:microsoft.com/office/officeart/2005/8/layout/venn2"/>
    <dgm:cxn modelId="{9C805BD3-6F2D-4A8F-B1CD-FAA22D028E5C}" type="presParOf" srcId="{5F049CDA-23DE-4A5E-A369-53C1A1CC1381}" destId="{FC9C2513-C370-4AFC-BC81-9B12010D07F1}" srcOrd="1" destOrd="0" presId="urn:microsoft.com/office/officeart/2005/8/layout/venn2"/>
    <dgm:cxn modelId="{0E658B52-72EF-4A33-972F-15E8C32FA545}" type="presParOf" srcId="{1F3071FD-C107-446F-B5CF-B418801FC2D1}" destId="{B9CCE2EB-3592-4B79-A1C3-2DADFD7FEBA9}" srcOrd="1" destOrd="0" presId="urn:microsoft.com/office/officeart/2005/8/layout/venn2"/>
    <dgm:cxn modelId="{F4BA3549-A034-42B4-816D-1E38787EF227}" type="presParOf" srcId="{B9CCE2EB-3592-4B79-A1C3-2DADFD7FEBA9}" destId="{816A8806-E406-4F34-A1C9-CAC2522F30F4}" srcOrd="0" destOrd="0" presId="urn:microsoft.com/office/officeart/2005/8/layout/venn2"/>
    <dgm:cxn modelId="{0946CCEB-EBC9-4C40-B1B8-A5F495166F56}" type="presParOf" srcId="{B9CCE2EB-3592-4B79-A1C3-2DADFD7FEBA9}" destId="{4F074273-D338-43E4-B1AF-265182609B70}" srcOrd="1" destOrd="0" presId="urn:microsoft.com/office/officeart/2005/8/layout/venn2"/>
    <dgm:cxn modelId="{969F4906-A3D5-49A6-842D-DF9AC66624CB}" type="presParOf" srcId="{1F3071FD-C107-446F-B5CF-B418801FC2D1}" destId="{655B8D29-C72A-4408-9827-E176C53EEC93}" srcOrd="2" destOrd="0" presId="urn:microsoft.com/office/officeart/2005/8/layout/venn2"/>
    <dgm:cxn modelId="{DFB9298F-63DC-40D1-AAF9-147E3896D403}" type="presParOf" srcId="{655B8D29-C72A-4408-9827-E176C53EEC93}" destId="{DB89C473-91FD-466B-8DCE-02DCB5BCC162}" srcOrd="0" destOrd="0" presId="urn:microsoft.com/office/officeart/2005/8/layout/venn2"/>
    <dgm:cxn modelId="{3527C67D-3C27-44EC-89CD-A03C6A313E97}" type="presParOf" srcId="{655B8D29-C72A-4408-9827-E176C53EEC93}" destId="{1D01273A-5CB4-4C52-BB4E-AE53FD5C10D7}" srcOrd="1" destOrd="0" presId="urn:microsoft.com/office/officeart/2005/8/layout/venn2"/>
    <dgm:cxn modelId="{21E7B2A4-D669-4955-94EC-C4135B423BBB}" type="presParOf" srcId="{1F3071FD-C107-446F-B5CF-B418801FC2D1}" destId="{8F12092A-1617-455A-B15D-15F2647D26EE}" srcOrd="3" destOrd="0" presId="urn:microsoft.com/office/officeart/2005/8/layout/venn2"/>
    <dgm:cxn modelId="{F99C1CC1-F34A-4AAE-8F9E-207EF4CE76C3}" type="presParOf" srcId="{8F12092A-1617-455A-B15D-15F2647D26EE}" destId="{CC4C93A8-DF27-45FC-910E-D8E0B145B3B0}" srcOrd="0" destOrd="0" presId="urn:microsoft.com/office/officeart/2005/8/layout/venn2"/>
    <dgm:cxn modelId="{F9ACC0EC-DD99-49A3-BC53-F7111B50471E}" type="presParOf" srcId="{8F12092A-1617-455A-B15D-15F2647D26EE}" destId="{72F17FA0-D83D-4D7B-9AD1-0C7C837F988E}" srcOrd="1" destOrd="0" presId="urn:microsoft.com/office/officeart/2005/8/layout/venn2"/>
    <dgm:cxn modelId="{4D91E52D-7CDD-4083-A368-E82339D6EC82}" type="presParOf" srcId="{1F3071FD-C107-446F-B5CF-B418801FC2D1}" destId="{B2310AE4-C7D9-4A15-AD12-E0E37A7B7438}" srcOrd="4" destOrd="0" presId="urn:microsoft.com/office/officeart/2005/8/layout/venn2"/>
    <dgm:cxn modelId="{C23992A5-B96E-4290-B00A-1D95CA6021F6}" type="presParOf" srcId="{B2310AE4-C7D9-4A15-AD12-E0E37A7B7438}" destId="{F8E00AC3-B59F-4E06-88D0-9D8AD3E2203F}" srcOrd="0" destOrd="0" presId="urn:microsoft.com/office/officeart/2005/8/layout/venn2"/>
    <dgm:cxn modelId="{9576A3A3-3382-46A6-898D-580DBFC4DC52}" type="presParOf" srcId="{B2310AE4-C7D9-4A15-AD12-E0E37A7B7438}" destId="{B8900D6E-AC9F-443C-9678-33111244880A}" srcOrd="1" destOrd="0" presId="urn:microsoft.com/office/officeart/2005/8/layout/venn2"/>
    <dgm:cxn modelId="{350BED64-D42F-439E-A6C6-E5DAD1A706C2}" type="presParOf" srcId="{1F3071FD-C107-446F-B5CF-B418801FC2D1}" destId="{787519F1-8FB9-4A39-ACA2-B700DF55D408}" srcOrd="5" destOrd="0" presId="urn:microsoft.com/office/officeart/2005/8/layout/venn2"/>
    <dgm:cxn modelId="{D8E25829-2C8D-4E97-BF70-91F299AC3B9C}" type="presParOf" srcId="{787519F1-8FB9-4A39-ACA2-B700DF55D408}" destId="{02995839-0750-4A6A-8D08-8B354D62EBE5}" srcOrd="0" destOrd="0" presId="urn:microsoft.com/office/officeart/2005/8/layout/venn2"/>
    <dgm:cxn modelId="{18252EC3-7B67-473F-8D89-689B5D74CC54}" type="presParOf" srcId="{787519F1-8FB9-4A39-ACA2-B700DF55D408}" destId="{76B4FDC5-A412-4D99-B0A6-9A21BD9CA7D5}"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185AF4-9EAD-4B2D-99CD-219BCC3AD305}" type="doc">
      <dgm:prSet loTypeId="urn:microsoft.com/office/officeart/2005/8/layout/venn2" loCatId="relationship" qsTypeId="urn:microsoft.com/office/officeart/2005/8/quickstyle/simple1" qsCatId="simple" csTypeId="urn:microsoft.com/office/officeart/2005/8/colors/accent0_2" csCatId="mainScheme" phldr="1"/>
      <dgm:spPr/>
      <dgm:t>
        <a:bodyPr/>
        <a:lstStyle/>
        <a:p>
          <a:endParaRPr lang="en-AU"/>
        </a:p>
      </dgm:t>
    </dgm:pt>
    <dgm:pt modelId="{A8B9C349-5DBD-40E5-9FF1-C867D1E8AF78}">
      <dgm:prSet phldrT="[Text]" custT="1"/>
      <dgm:spPr/>
      <dgm:t>
        <a:bodyPr/>
        <a:lstStyle/>
        <a:p>
          <a:pPr algn="ctr"/>
          <a:r>
            <a:rPr lang="en-AU" sz="1400" b="1" dirty="0" smtClean="0"/>
            <a:t>Community infrastructure</a:t>
          </a:r>
        </a:p>
        <a:p>
          <a:pPr algn="ctr"/>
          <a:r>
            <a:rPr lang="en-AU" sz="1200" dirty="0" smtClean="0"/>
            <a:t>Currently living in urban area to access orgs, govt agencies , businesses, housing, transport, community groups</a:t>
          </a:r>
          <a:endParaRPr lang="en-AU" sz="1200" dirty="0"/>
        </a:p>
      </dgm:t>
    </dgm:pt>
    <dgm:pt modelId="{05262D8A-FDF0-4A1C-8B43-7B38BD005E05}" type="parTrans" cxnId="{7A4FF914-F345-4E6D-80A5-8B1473FA9DDC}">
      <dgm:prSet/>
      <dgm:spPr/>
      <dgm:t>
        <a:bodyPr/>
        <a:lstStyle/>
        <a:p>
          <a:endParaRPr lang="en-AU"/>
        </a:p>
      </dgm:t>
    </dgm:pt>
    <dgm:pt modelId="{289209FE-C688-4C9F-828F-D7C7C7C22D84}" type="sibTrans" cxnId="{7A4FF914-F345-4E6D-80A5-8B1473FA9DDC}">
      <dgm:prSet/>
      <dgm:spPr/>
      <dgm:t>
        <a:bodyPr/>
        <a:lstStyle/>
        <a:p>
          <a:endParaRPr lang="en-AU"/>
        </a:p>
      </dgm:t>
    </dgm:pt>
    <dgm:pt modelId="{C9AE6733-0376-4BD9-9C39-34DF2D370403}">
      <dgm:prSet phldrT="[Text]" custT="1"/>
      <dgm:spPr/>
      <dgm:t>
        <a:bodyPr/>
        <a:lstStyle/>
        <a:p>
          <a:r>
            <a:rPr lang="en-AU" sz="1400" b="1" dirty="0" smtClean="0"/>
            <a:t>Family &amp; friends</a:t>
          </a:r>
        </a:p>
        <a:p>
          <a:r>
            <a:rPr lang="en-AU" sz="1200" dirty="0" smtClean="0"/>
            <a:t>Family live in rural area</a:t>
          </a:r>
          <a:endParaRPr lang="en-AU" sz="1200" b="1" dirty="0"/>
        </a:p>
      </dgm:t>
    </dgm:pt>
    <dgm:pt modelId="{B6EBF76E-6C32-4068-A3DD-DB3E7876D969}" type="parTrans" cxnId="{1727E4C3-801B-4127-9907-C54F8E7F9849}">
      <dgm:prSet/>
      <dgm:spPr/>
      <dgm:t>
        <a:bodyPr/>
        <a:lstStyle/>
        <a:p>
          <a:endParaRPr lang="en-AU"/>
        </a:p>
      </dgm:t>
    </dgm:pt>
    <dgm:pt modelId="{46B55B6B-6D71-402E-B9D6-76E65B199891}" type="sibTrans" cxnId="{1727E4C3-801B-4127-9907-C54F8E7F9849}">
      <dgm:prSet/>
      <dgm:spPr/>
      <dgm:t>
        <a:bodyPr/>
        <a:lstStyle/>
        <a:p>
          <a:endParaRPr lang="en-AU"/>
        </a:p>
      </dgm:t>
    </dgm:pt>
    <dgm:pt modelId="{94716B72-FB34-4505-9AC6-0A499A54F9A0}">
      <dgm:prSet phldrT="[Text]" custT="1"/>
      <dgm:spPr/>
      <dgm:t>
        <a:bodyPr/>
        <a:lstStyle/>
        <a:p>
          <a:pPr algn="ctr"/>
          <a:r>
            <a:rPr lang="en-AU" sz="1200" dirty="0" smtClean="0"/>
            <a:t>YP, disability,  tertiary education</a:t>
          </a:r>
        </a:p>
        <a:p>
          <a:pPr algn="ctr"/>
          <a:endParaRPr lang="en-AU" sz="1200" b="1" dirty="0"/>
        </a:p>
      </dgm:t>
    </dgm:pt>
    <dgm:pt modelId="{B0695AB3-0FE2-401B-BB94-FC560EFA2249}" type="parTrans" cxnId="{40C935A2-4FBB-4196-B949-CFCAFF7A4D79}">
      <dgm:prSet/>
      <dgm:spPr/>
      <dgm:t>
        <a:bodyPr/>
        <a:lstStyle/>
        <a:p>
          <a:endParaRPr lang="en-AU"/>
        </a:p>
      </dgm:t>
    </dgm:pt>
    <dgm:pt modelId="{6AECF44F-EB0A-4311-9F4E-46324EAD1E06}" type="sibTrans" cxnId="{40C935A2-4FBB-4196-B949-CFCAFF7A4D79}">
      <dgm:prSet/>
      <dgm:spPr/>
      <dgm:t>
        <a:bodyPr/>
        <a:lstStyle/>
        <a:p>
          <a:endParaRPr lang="en-AU"/>
        </a:p>
      </dgm:t>
    </dgm:pt>
    <dgm:pt modelId="{5E6300CF-0028-4639-BF72-177C3F69BB8C}">
      <dgm:prSet phldrT="[Text]" custT="1"/>
      <dgm:spPr/>
      <dgm:t>
        <a:bodyPr/>
        <a:lstStyle/>
        <a:p>
          <a:pPr algn="ctr"/>
          <a:r>
            <a:rPr lang="en-AU" sz="1400" b="1" dirty="0" smtClean="0"/>
            <a:t>Societal infrastructure &amp; opportunities</a:t>
          </a:r>
        </a:p>
        <a:p>
          <a:pPr algn="ctr"/>
          <a:r>
            <a:rPr lang="en-AU" sz="1200" b="0" dirty="0" smtClean="0"/>
            <a:t>High unemployment amongst people with disability</a:t>
          </a:r>
        </a:p>
      </dgm:t>
    </dgm:pt>
    <dgm:pt modelId="{42896A6E-3022-4891-B744-7C7A45A42417}" type="parTrans" cxnId="{4EEA8943-C264-47D2-A9A4-8E2F0C19E929}">
      <dgm:prSet/>
      <dgm:spPr/>
      <dgm:t>
        <a:bodyPr/>
        <a:lstStyle/>
        <a:p>
          <a:endParaRPr lang="en-AU"/>
        </a:p>
      </dgm:t>
    </dgm:pt>
    <dgm:pt modelId="{0CE0672D-E9EE-4443-97AE-E059CCD637AC}" type="sibTrans" cxnId="{4EEA8943-C264-47D2-A9A4-8E2F0C19E929}">
      <dgm:prSet/>
      <dgm:spPr/>
      <dgm:t>
        <a:bodyPr/>
        <a:lstStyle/>
        <a:p>
          <a:endParaRPr lang="en-AU"/>
        </a:p>
      </dgm:t>
    </dgm:pt>
    <dgm:pt modelId="{23AB2BD3-3D5D-474F-9C6F-EF62C94C19ED}">
      <dgm:prSet phldrT="[Text]" custT="1"/>
      <dgm:spPr/>
      <dgm:t>
        <a:bodyPr/>
        <a:lstStyle/>
        <a:p>
          <a:pPr algn="ctr"/>
          <a:r>
            <a:rPr lang="en-AU" sz="1400" b="1" dirty="0" smtClean="0"/>
            <a:t>Policy, governance, laws, culture</a:t>
          </a:r>
        </a:p>
        <a:p>
          <a:pPr algn="ctr"/>
          <a:r>
            <a:rPr lang="en-AU" sz="1400" b="0" dirty="0" smtClean="0"/>
            <a:t>NDIS</a:t>
          </a:r>
          <a:endParaRPr lang="en-AU" sz="1400" b="0" dirty="0"/>
        </a:p>
      </dgm:t>
    </dgm:pt>
    <dgm:pt modelId="{E40A6791-5BCD-402E-918D-AB10657C886B}" type="parTrans" cxnId="{B9956E76-488F-4B94-9B78-C5132A38B723}">
      <dgm:prSet/>
      <dgm:spPr/>
      <dgm:t>
        <a:bodyPr/>
        <a:lstStyle/>
        <a:p>
          <a:endParaRPr lang="en-AU"/>
        </a:p>
      </dgm:t>
    </dgm:pt>
    <dgm:pt modelId="{A4FC6177-DE60-4BF1-9A07-8999C2FBA552}" type="sibTrans" cxnId="{B9956E76-488F-4B94-9B78-C5132A38B723}">
      <dgm:prSet/>
      <dgm:spPr/>
      <dgm:t>
        <a:bodyPr/>
        <a:lstStyle/>
        <a:p>
          <a:endParaRPr lang="en-AU"/>
        </a:p>
      </dgm:t>
    </dgm:pt>
    <dgm:pt modelId="{259D5B4C-0CC5-4799-8D0A-4B7B7E4666E1}">
      <dgm:prSet phldrT="[Text]" custT="1"/>
      <dgm:spPr/>
      <dgm:t>
        <a:bodyPr anchor="t"/>
        <a:lstStyle/>
        <a:p>
          <a:pPr algn="ctr"/>
          <a:r>
            <a:rPr lang="en-AU" sz="1400" b="1" dirty="0" smtClean="0"/>
            <a:t>Environment</a:t>
          </a:r>
          <a:endParaRPr lang="en-AU" sz="1400" b="1" dirty="0"/>
        </a:p>
      </dgm:t>
    </dgm:pt>
    <dgm:pt modelId="{F83E033B-78CC-4934-92A1-907CF0EB92B6}" type="parTrans" cxnId="{500C9830-9D38-430D-9A69-2D65553CCBD8}">
      <dgm:prSet/>
      <dgm:spPr/>
      <dgm:t>
        <a:bodyPr/>
        <a:lstStyle/>
        <a:p>
          <a:endParaRPr lang="en-AU"/>
        </a:p>
      </dgm:t>
    </dgm:pt>
    <dgm:pt modelId="{CE26A204-D72F-4B45-A899-6A5C87A447A8}" type="sibTrans" cxnId="{500C9830-9D38-430D-9A69-2D65553CCBD8}">
      <dgm:prSet/>
      <dgm:spPr/>
      <dgm:t>
        <a:bodyPr/>
        <a:lstStyle/>
        <a:p>
          <a:endParaRPr lang="en-AU"/>
        </a:p>
      </dgm:t>
    </dgm:pt>
    <dgm:pt modelId="{1F3071FD-C107-446F-B5CF-B418801FC2D1}" type="pres">
      <dgm:prSet presAssocID="{01185AF4-9EAD-4B2D-99CD-219BCC3AD305}" presName="Name0" presStyleCnt="0">
        <dgm:presLayoutVars>
          <dgm:chMax val="7"/>
          <dgm:resizeHandles val="exact"/>
        </dgm:presLayoutVars>
      </dgm:prSet>
      <dgm:spPr/>
      <dgm:t>
        <a:bodyPr/>
        <a:lstStyle/>
        <a:p>
          <a:endParaRPr lang="en-AU"/>
        </a:p>
      </dgm:t>
    </dgm:pt>
    <dgm:pt modelId="{5F049CDA-23DE-4A5E-A369-53C1A1CC1381}" type="pres">
      <dgm:prSet presAssocID="{01185AF4-9EAD-4B2D-99CD-219BCC3AD305}" presName="comp1" presStyleCnt="0"/>
      <dgm:spPr/>
      <dgm:t>
        <a:bodyPr/>
        <a:lstStyle/>
        <a:p>
          <a:endParaRPr lang="en-AU"/>
        </a:p>
      </dgm:t>
    </dgm:pt>
    <dgm:pt modelId="{01E1DD61-A362-42EA-B6BA-41477569EA7D}" type="pres">
      <dgm:prSet presAssocID="{01185AF4-9EAD-4B2D-99CD-219BCC3AD305}" presName="circle1" presStyleLbl="node1" presStyleIdx="0" presStyleCnt="6" custScaleX="118154" custScaleY="100000" custLinFactNeighborX="-178" custLinFactNeighborY="-1864"/>
      <dgm:spPr/>
      <dgm:t>
        <a:bodyPr/>
        <a:lstStyle/>
        <a:p>
          <a:endParaRPr lang="en-AU"/>
        </a:p>
      </dgm:t>
    </dgm:pt>
    <dgm:pt modelId="{FC9C2513-C370-4AFC-BC81-9B12010D07F1}" type="pres">
      <dgm:prSet presAssocID="{01185AF4-9EAD-4B2D-99CD-219BCC3AD305}" presName="c1text" presStyleLbl="node1" presStyleIdx="0" presStyleCnt="6">
        <dgm:presLayoutVars>
          <dgm:bulletEnabled val="1"/>
        </dgm:presLayoutVars>
      </dgm:prSet>
      <dgm:spPr/>
      <dgm:t>
        <a:bodyPr/>
        <a:lstStyle/>
        <a:p>
          <a:endParaRPr lang="en-AU"/>
        </a:p>
      </dgm:t>
    </dgm:pt>
    <dgm:pt modelId="{B9CCE2EB-3592-4B79-A1C3-2DADFD7FEBA9}" type="pres">
      <dgm:prSet presAssocID="{01185AF4-9EAD-4B2D-99CD-219BCC3AD305}" presName="comp2" presStyleCnt="0"/>
      <dgm:spPr/>
      <dgm:t>
        <a:bodyPr/>
        <a:lstStyle/>
        <a:p>
          <a:endParaRPr lang="en-AU"/>
        </a:p>
      </dgm:t>
    </dgm:pt>
    <dgm:pt modelId="{816A8806-E406-4F34-A1C9-CAC2522F30F4}" type="pres">
      <dgm:prSet presAssocID="{01185AF4-9EAD-4B2D-99CD-219BCC3AD305}" presName="circle2" presStyleLbl="node1" presStyleIdx="1" presStyleCnt="6" custScaleX="122837" custScaleY="102431" custLinFactNeighborX="-740" custLinFactNeighborY="-1473"/>
      <dgm:spPr/>
      <dgm:t>
        <a:bodyPr/>
        <a:lstStyle/>
        <a:p>
          <a:endParaRPr lang="en-AU"/>
        </a:p>
      </dgm:t>
    </dgm:pt>
    <dgm:pt modelId="{4F074273-D338-43E4-B1AF-265182609B70}" type="pres">
      <dgm:prSet presAssocID="{01185AF4-9EAD-4B2D-99CD-219BCC3AD305}" presName="c2text" presStyleLbl="node1" presStyleIdx="1" presStyleCnt="6">
        <dgm:presLayoutVars>
          <dgm:bulletEnabled val="1"/>
        </dgm:presLayoutVars>
      </dgm:prSet>
      <dgm:spPr/>
      <dgm:t>
        <a:bodyPr/>
        <a:lstStyle/>
        <a:p>
          <a:endParaRPr lang="en-AU"/>
        </a:p>
      </dgm:t>
    </dgm:pt>
    <dgm:pt modelId="{655B8D29-C72A-4408-9827-E176C53EEC93}" type="pres">
      <dgm:prSet presAssocID="{01185AF4-9EAD-4B2D-99CD-219BCC3AD305}" presName="comp3" presStyleCnt="0"/>
      <dgm:spPr/>
      <dgm:t>
        <a:bodyPr/>
        <a:lstStyle/>
        <a:p>
          <a:endParaRPr lang="en-AU"/>
        </a:p>
      </dgm:t>
    </dgm:pt>
    <dgm:pt modelId="{DB89C473-91FD-466B-8DCE-02DCB5BCC162}" type="pres">
      <dgm:prSet presAssocID="{01185AF4-9EAD-4B2D-99CD-219BCC3AD305}" presName="circle3" presStyleLbl="node1" presStyleIdx="2" presStyleCnt="6" custScaleX="119157" custScaleY="96539" custLinFactNeighborX="-1221" custLinFactNeighborY="879"/>
      <dgm:spPr/>
      <dgm:t>
        <a:bodyPr/>
        <a:lstStyle/>
        <a:p>
          <a:endParaRPr lang="en-AU"/>
        </a:p>
      </dgm:t>
    </dgm:pt>
    <dgm:pt modelId="{1D01273A-5CB4-4C52-BB4E-AE53FD5C10D7}" type="pres">
      <dgm:prSet presAssocID="{01185AF4-9EAD-4B2D-99CD-219BCC3AD305}" presName="c3text" presStyleLbl="node1" presStyleIdx="2" presStyleCnt="6">
        <dgm:presLayoutVars>
          <dgm:bulletEnabled val="1"/>
        </dgm:presLayoutVars>
      </dgm:prSet>
      <dgm:spPr/>
      <dgm:t>
        <a:bodyPr/>
        <a:lstStyle/>
        <a:p>
          <a:endParaRPr lang="en-AU"/>
        </a:p>
      </dgm:t>
    </dgm:pt>
    <dgm:pt modelId="{8F12092A-1617-455A-B15D-15F2647D26EE}" type="pres">
      <dgm:prSet presAssocID="{01185AF4-9EAD-4B2D-99CD-219BCC3AD305}" presName="comp4" presStyleCnt="0"/>
      <dgm:spPr/>
      <dgm:t>
        <a:bodyPr/>
        <a:lstStyle/>
        <a:p>
          <a:endParaRPr lang="en-AU"/>
        </a:p>
      </dgm:t>
    </dgm:pt>
    <dgm:pt modelId="{CC4C93A8-DF27-45FC-910E-D8E0B145B3B0}" type="pres">
      <dgm:prSet presAssocID="{01185AF4-9EAD-4B2D-99CD-219BCC3AD305}" presName="circle4" presStyleLbl="node1" presStyleIdx="3" presStyleCnt="6" custScaleX="127976" custScaleY="87951" custLinFactNeighborX="-392" custLinFactNeighborY="4756"/>
      <dgm:spPr/>
      <dgm:t>
        <a:bodyPr/>
        <a:lstStyle/>
        <a:p>
          <a:endParaRPr lang="en-AU"/>
        </a:p>
      </dgm:t>
    </dgm:pt>
    <dgm:pt modelId="{72F17FA0-D83D-4D7B-9AD1-0C7C837F988E}" type="pres">
      <dgm:prSet presAssocID="{01185AF4-9EAD-4B2D-99CD-219BCC3AD305}" presName="c4text" presStyleLbl="node1" presStyleIdx="3" presStyleCnt="6">
        <dgm:presLayoutVars>
          <dgm:bulletEnabled val="1"/>
        </dgm:presLayoutVars>
      </dgm:prSet>
      <dgm:spPr/>
      <dgm:t>
        <a:bodyPr/>
        <a:lstStyle/>
        <a:p>
          <a:endParaRPr lang="en-AU"/>
        </a:p>
      </dgm:t>
    </dgm:pt>
    <dgm:pt modelId="{B2310AE4-C7D9-4A15-AD12-E0E37A7B7438}" type="pres">
      <dgm:prSet presAssocID="{01185AF4-9EAD-4B2D-99CD-219BCC3AD305}" presName="comp5" presStyleCnt="0"/>
      <dgm:spPr/>
      <dgm:t>
        <a:bodyPr/>
        <a:lstStyle/>
        <a:p>
          <a:endParaRPr lang="en-AU"/>
        </a:p>
      </dgm:t>
    </dgm:pt>
    <dgm:pt modelId="{F8E00AC3-B59F-4E06-88D0-9D8AD3E2203F}" type="pres">
      <dgm:prSet presAssocID="{01185AF4-9EAD-4B2D-99CD-219BCC3AD305}" presName="circle5" presStyleLbl="node1" presStyleIdx="4" presStyleCnt="6" custScaleX="142300" custScaleY="74513" custLinFactNeighborX="-1088" custLinFactNeighborY="11671"/>
      <dgm:spPr/>
      <dgm:t>
        <a:bodyPr/>
        <a:lstStyle/>
        <a:p>
          <a:endParaRPr lang="en-AU"/>
        </a:p>
      </dgm:t>
    </dgm:pt>
    <dgm:pt modelId="{B8900D6E-AC9F-443C-9678-33111244880A}" type="pres">
      <dgm:prSet presAssocID="{01185AF4-9EAD-4B2D-99CD-219BCC3AD305}" presName="c5text" presStyleLbl="node1" presStyleIdx="4" presStyleCnt="6">
        <dgm:presLayoutVars>
          <dgm:bulletEnabled val="1"/>
        </dgm:presLayoutVars>
      </dgm:prSet>
      <dgm:spPr/>
      <dgm:t>
        <a:bodyPr/>
        <a:lstStyle/>
        <a:p>
          <a:endParaRPr lang="en-AU"/>
        </a:p>
      </dgm:t>
    </dgm:pt>
    <dgm:pt modelId="{787519F1-8FB9-4A39-ACA2-B700DF55D408}" type="pres">
      <dgm:prSet presAssocID="{01185AF4-9EAD-4B2D-99CD-219BCC3AD305}" presName="comp6" presStyleCnt="0"/>
      <dgm:spPr/>
      <dgm:t>
        <a:bodyPr/>
        <a:lstStyle/>
        <a:p>
          <a:endParaRPr lang="en-AU"/>
        </a:p>
      </dgm:t>
    </dgm:pt>
    <dgm:pt modelId="{02995839-0750-4A6A-8D08-8B354D62EBE5}" type="pres">
      <dgm:prSet presAssocID="{01185AF4-9EAD-4B2D-99CD-219BCC3AD305}" presName="circle6" presStyleLbl="node1" presStyleIdx="5" presStyleCnt="6" custScaleX="160764" custScaleY="67497" custLinFactNeighborY="16254"/>
      <dgm:spPr/>
      <dgm:t>
        <a:bodyPr/>
        <a:lstStyle/>
        <a:p>
          <a:endParaRPr lang="en-AU"/>
        </a:p>
      </dgm:t>
    </dgm:pt>
    <dgm:pt modelId="{76B4FDC5-A412-4D99-B0A6-9A21BD9CA7D5}" type="pres">
      <dgm:prSet presAssocID="{01185AF4-9EAD-4B2D-99CD-219BCC3AD305}" presName="c6text" presStyleLbl="node1" presStyleIdx="5" presStyleCnt="6">
        <dgm:presLayoutVars>
          <dgm:bulletEnabled val="1"/>
        </dgm:presLayoutVars>
      </dgm:prSet>
      <dgm:spPr/>
      <dgm:t>
        <a:bodyPr/>
        <a:lstStyle/>
        <a:p>
          <a:endParaRPr lang="en-AU"/>
        </a:p>
      </dgm:t>
    </dgm:pt>
  </dgm:ptLst>
  <dgm:cxnLst>
    <dgm:cxn modelId="{7A4FF914-F345-4E6D-80A5-8B1473FA9DDC}" srcId="{01185AF4-9EAD-4B2D-99CD-219BCC3AD305}" destId="{A8B9C349-5DBD-40E5-9FF1-C867D1E8AF78}" srcOrd="3" destOrd="0" parTransId="{05262D8A-FDF0-4A1C-8B43-7B38BD005E05}" sibTransId="{289209FE-C688-4C9F-828F-D7C7C7C22D84}"/>
    <dgm:cxn modelId="{40C935A2-4FBB-4196-B949-CFCAFF7A4D79}" srcId="{01185AF4-9EAD-4B2D-99CD-219BCC3AD305}" destId="{94716B72-FB34-4505-9AC6-0A499A54F9A0}" srcOrd="5" destOrd="0" parTransId="{B0695AB3-0FE2-401B-BB94-FC560EFA2249}" sibTransId="{6AECF44F-EB0A-4311-9F4E-46324EAD1E06}"/>
    <dgm:cxn modelId="{6AA37E21-E5EB-4A9A-86FA-8C8CFB7651F3}" type="presOf" srcId="{23AB2BD3-3D5D-474F-9C6F-EF62C94C19ED}" destId="{816A8806-E406-4F34-A1C9-CAC2522F30F4}" srcOrd="0" destOrd="0" presId="urn:microsoft.com/office/officeart/2005/8/layout/venn2"/>
    <dgm:cxn modelId="{1727E4C3-801B-4127-9907-C54F8E7F9849}" srcId="{01185AF4-9EAD-4B2D-99CD-219BCC3AD305}" destId="{C9AE6733-0376-4BD9-9C39-34DF2D370403}" srcOrd="4" destOrd="0" parTransId="{B6EBF76E-6C32-4068-A3DD-DB3E7876D969}" sibTransId="{46B55B6B-6D71-402E-B9D6-76E65B199891}"/>
    <dgm:cxn modelId="{481A239C-3A10-4D11-9CEC-5CD37311610D}" type="presOf" srcId="{259D5B4C-0CC5-4799-8D0A-4B7B7E4666E1}" destId="{01E1DD61-A362-42EA-B6BA-41477569EA7D}" srcOrd="0" destOrd="0" presId="urn:microsoft.com/office/officeart/2005/8/layout/venn2"/>
    <dgm:cxn modelId="{F5EAADB3-3E69-44BE-9668-13D28AA499F8}" type="presOf" srcId="{259D5B4C-0CC5-4799-8D0A-4B7B7E4666E1}" destId="{FC9C2513-C370-4AFC-BC81-9B12010D07F1}" srcOrd="1" destOrd="0" presId="urn:microsoft.com/office/officeart/2005/8/layout/venn2"/>
    <dgm:cxn modelId="{FF7C0651-92EA-4200-84FB-7CD00140C5B9}" type="presOf" srcId="{94716B72-FB34-4505-9AC6-0A499A54F9A0}" destId="{02995839-0750-4A6A-8D08-8B354D62EBE5}" srcOrd="0" destOrd="0" presId="urn:microsoft.com/office/officeart/2005/8/layout/venn2"/>
    <dgm:cxn modelId="{4E1248A4-49ED-453E-929F-1644D24C3443}" type="presOf" srcId="{C9AE6733-0376-4BD9-9C39-34DF2D370403}" destId="{F8E00AC3-B59F-4E06-88D0-9D8AD3E2203F}" srcOrd="0" destOrd="0" presId="urn:microsoft.com/office/officeart/2005/8/layout/venn2"/>
    <dgm:cxn modelId="{85B4B3C9-C237-4D89-9A74-C7D01D7B91C0}" type="presOf" srcId="{5E6300CF-0028-4639-BF72-177C3F69BB8C}" destId="{1D01273A-5CB4-4C52-BB4E-AE53FD5C10D7}" srcOrd="1" destOrd="0" presId="urn:microsoft.com/office/officeart/2005/8/layout/venn2"/>
    <dgm:cxn modelId="{4EEA8943-C264-47D2-A9A4-8E2F0C19E929}" srcId="{01185AF4-9EAD-4B2D-99CD-219BCC3AD305}" destId="{5E6300CF-0028-4639-BF72-177C3F69BB8C}" srcOrd="2" destOrd="0" parTransId="{42896A6E-3022-4891-B744-7C7A45A42417}" sibTransId="{0CE0672D-E9EE-4443-97AE-E059CCD637AC}"/>
    <dgm:cxn modelId="{44D49919-1A63-45C5-B104-F1C961430DD2}" type="presOf" srcId="{A8B9C349-5DBD-40E5-9FF1-C867D1E8AF78}" destId="{72F17FA0-D83D-4D7B-9AD1-0C7C837F988E}" srcOrd="1" destOrd="0" presId="urn:microsoft.com/office/officeart/2005/8/layout/venn2"/>
    <dgm:cxn modelId="{500C9830-9D38-430D-9A69-2D65553CCBD8}" srcId="{01185AF4-9EAD-4B2D-99CD-219BCC3AD305}" destId="{259D5B4C-0CC5-4799-8D0A-4B7B7E4666E1}" srcOrd="0" destOrd="0" parTransId="{F83E033B-78CC-4934-92A1-907CF0EB92B6}" sibTransId="{CE26A204-D72F-4B45-A899-6A5C87A447A8}"/>
    <dgm:cxn modelId="{321CF8F6-7915-44E4-B182-478308311CE5}" type="presOf" srcId="{C9AE6733-0376-4BD9-9C39-34DF2D370403}" destId="{B8900D6E-AC9F-443C-9678-33111244880A}" srcOrd="1" destOrd="0" presId="urn:microsoft.com/office/officeart/2005/8/layout/venn2"/>
    <dgm:cxn modelId="{B9956E76-488F-4B94-9B78-C5132A38B723}" srcId="{01185AF4-9EAD-4B2D-99CD-219BCC3AD305}" destId="{23AB2BD3-3D5D-474F-9C6F-EF62C94C19ED}" srcOrd="1" destOrd="0" parTransId="{E40A6791-5BCD-402E-918D-AB10657C886B}" sibTransId="{A4FC6177-DE60-4BF1-9A07-8999C2FBA552}"/>
    <dgm:cxn modelId="{07115A7E-467A-4B15-B9E5-B7E97EA12F3E}" type="presOf" srcId="{23AB2BD3-3D5D-474F-9C6F-EF62C94C19ED}" destId="{4F074273-D338-43E4-B1AF-265182609B70}" srcOrd="1" destOrd="0" presId="urn:microsoft.com/office/officeart/2005/8/layout/venn2"/>
    <dgm:cxn modelId="{9B283B32-E2A3-4CBF-B5A4-00AED10A1E92}" type="presOf" srcId="{A8B9C349-5DBD-40E5-9FF1-C867D1E8AF78}" destId="{CC4C93A8-DF27-45FC-910E-D8E0B145B3B0}" srcOrd="0" destOrd="0" presId="urn:microsoft.com/office/officeart/2005/8/layout/venn2"/>
    <dgm:cxn modelId="{FD6201A6-99AF-4C3C-8E26-26676E57F6B1}" type="presOf" srcId="{5E6300CF-0028-4639-BF72-177C3F69BB8C}" destId="{DB89C473-91FD-466B-8DCE-02DCB5BCC162}" srcOrd="0" destOrd="0" presId="urn:microsoft.com/office/officeart/2005/8/layout/venn2"/>
    <dgm:cxn modelId="{A065F524-397F-4859-8832-E908E425522F}" type="presOf" srcId="{01185AF4-9EAD-4B2D-99CD-219BCC3AD305}" destId="{1F3071FD-C107-446F-B5CF-B418801FC2D1}" srcOrd="0" destOrd="0" presId="urn:microsoft.com/office/officeart/2005/8/layout/venn2"/>
    <dgm:cxn modelId="{B71257D2-01EC-4AB0-97C4-CDE135EEBF24}" type="presOf" srcId="{94716B72-FB34-4505-9AC6-0A499A54F9A0}" destId="{76B4FDC5-A412-4D99-B0A6-9A21BD9CA7D5}" srcOrd="1" destOrd="0" presId="urn:microsoft.com/office/officeart/2005/8/layout/venn2"/>
    <dgm:cxn modelId="{8A0495C0-D975-4FC8-9F7B-47D853255D00}" type="presParOf" srcId="{1F3071FD-C107-446F-B5CF-B418801FC2D1}" destId="{5F049CDA-23DE-4A5E-A369-53C1A1CC1381}" srcOrd="0" destOrd="0" presId="urn:microsoft.com/office/officeart/2005/8/layout/venn2"/>
    <dgm:cxn modelId="{2847FD88-2FC1-40EE-BB88-82011EEC5824}" type="presParOf" srcId="{5F049CDA-23DE-4A5E-A369-53C1A1CC1381}" destId="{01E1DD61-A362-42EA-B6BA-41477569EA7D}" srcOrd="0" destOrd="0" presId="urn:microsoft.com/office/officeart/2005/8/layout/venn2"/>
    <dgm:cxn modelId="{4167B742-E494-49F3-BEB4-AEDE60091AD1}" type="presParOf" srcId="{5F049CDA-23DE-4A5E-A369-53C1A1CC1381}" destId="{FC9C2513-C370-4AFC-BC81-9B12010D07F1}" srcOrd="1" destOrd="0" presId="urn:microsoft.com/office/officeart/2005/8/layout/venn2"/>
    <dgm:cxn modelId="{0B9BD4CD-F2C3-4D81-861D-CE588BF6E518}" type="presParOf" srcId="{1F3071FD-C107-446F-B5CF-B418801FC2D1}" destId="{B9CCE2EB-3592-4B79-A1C3-2DADFD7FEBA9}" srcOrd="1" destOrd="0" presId="urn:microsoft.com/office/officeart/2005/8/layout/venn2"/>
    <dgm:cxn modelId="{A8659F74-74CC-435A-8903-2D742F9AF0F7}" type="presParOf" srcId="{B9CCE2EB-3592-4B79-A1C3-2DADFD7FEBA9}" destId="{816A8806-E406-4F34-A1C9-CAC2522F30F4}" srcOrd="0" destOrd="0" presId="urn:microsoft.com/office/officeart/2005/8/layout/venn2"/>
    <dgm:cxn modelId="{E52D266A-597E-41BE-9735-FD7CD2095529}" type="presParOf" srcId="{B9CCE2EB-3592-4B79-A1C3-2DADFD7FEBA9}" destId="{4F074273-D338-43E4-B1AF-265182609B70}" srcOrd="1" destOrd="0" presId="urn:microsoft.com/office/officeart/2005/8/layout/venn2"/>
    <dgm:cxn modelId="{743957C6-0651-4836-8520-93FB4B083BED}" type="presParOf" srcId="{1F3071FD-C107-446F-B5CF-B418801FC2D1}" destId="{655B8D29-C72A-4408-9827-E176C53EEC93}" srcOrd="2" destOrd="0" presId="urn:microsoft.com/office/officeart/2005/8/layout/venn2"/>
    <dgm:cxn modelId="{5B9D7971-587F-4028-81B3-085E3E58A89C}" type="presParOf" srcId="{655B8D29-C72A-4408-9827-E176C53EEC93}" destId="{DB89C473-91FD-466B-8DCE-02DCB5BCC162}" srcOrd="0" destOrd="0" presId="urn:microsoft.com/office/officeart/2005/8/layout/venn2"/>
    <dgm:cxn modelId="{455958E8-AE5B-4952-9D16-A1EBD5B899A8}" type="presParOf" srcId="{655B8D29-C72A-4408-9827-E176C53EEC93}" destId="{1D01273A-5CB4-4C52-BB4E-AE53FD5C10D7}" srcOrd="1" destOrd="0" presId="urn:microsoft.com/office/officeart/2005/8/layout/venn2"/>
    <dgm:cxn modelId="{748ABA8B-8627-4258-8800-3AB80720397C}" type="presParOf" srcId="{1F3071FD-C107-446F-B5CF-B418801FC2D1}" destId="{8F12092A-1617-455A-B15D-15F2647D26EE}" srcOrd="3" destOrd="0" presId="urn:microsoft.com/office/officeart/2005/8/layout/venn2"/>
    <dgm:cxn modelId="{D9C28F02-8760-4BFE-B22C-6AF22588179C}" type="presParOf" srcId="{8F12092A-1617-455A-B15D-15F2647D26EE}" destId="{CC4C93A8-DF27-45FC-910E-D8E0B145B3B0}" srcOrd="0" destOrd="0" presId="urn:microsoft.com/office/officeart/2005/8/layout/venn2"/>
    <dgm:cxn modelId="{A9815A0D-F5DD-4B9C-B353-C9F3597A27C3}" type="presParOf" srcId="{8F12092A-1617-455A-B15D-15F2647D26EE}" destId="{72F17FA0-D83D-4D7B-9AD1-0C7C837F988E}" srcOrd="1" destOrd="0" presId="urn:microsoft.com/office/officeart/2005/8/layout/venn2"/>
    <dgm:cxn modelId="{7358D143-4D4F-4982-8904-CA5242237BD0}" type="presParOf" srcId="{1F3071FD-C107-446F-B5CF-B418801FC2D1}" destId="{B2310AE4-C7D9-4A15-AD12-E0E37A7B7438}" srcOrd="4" destOrd="0" presId="urn:microsoft.com/office/officeart/2005/8/layout/venn2"/>
    <dgm:cxn modelId="{4BD8AC6E-4383-4517-9294-E0DB7950B0D4}" type="presParOf" srcId="{B2310AE4-C7D9-4A15-AD12-E0E37A7B7438}" destId="{F8E00AC3-B59F-4E06-88D0-9D8AD3E2203F}" srcOrd="0" destOrd="0" presId="urn:microsoft.com/office/officeart/2005/8/layout/venn2"/>
    <dgm:cxn modelId="{400C215A-A8C6-4041-9506-76665F910948}" type="presParOf" srcId="{B2310AE4-C7D9-4A15-AD12-E0E37A7B7438}" destId="{B8900D6E-AC9F-443C-9678-33111244880A}" srcOrd="1" destOrd="0" presId="urn:microsoft.com/office/officeart/2005/8/layout/venn2"/>
    <dgm:cxn modelId="{E519E032-7D9A-4B4D-BE4E-188998F08FAC}" type="presParOf" srcId="{1F3071FD-C107-446F-B5CF-B418801FC2D1}" destId="{787519F1-8FB9-4A39-ACA2-B700DF55D408}" srcOrd="5" destOrd="0" presId="urn:microsoft.com/office/officeart/2005/8/layout/venn2"/>
    <dgm:cxn modelId="{29D78249-5598-4FC8-A38D-63F6823DD5EF}" type="presParOf" srcId="{787519F1-8FB9-4A39-ACA2-B700DF55D408}" destId="{02995839-0750-4A6A-8D08-8B354D62EBE5}" srcOrd="0" destOrd="0" presId="urn:microsoft.com/office/officeart/2005/8/layout/venn2"/>
    <dgm:cxn modelId="{A2C56BFD-BB7F-48E9-B958-6D5160DF27ED}" type="presParOf" srcId="{787519F1-8FB9-4A39-ACA2-B700DF55D408}" destId="{76B4FDC5-A412-4D99-B0A6-9A21BD9CA7D5}"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185AF4-9EAD-4B2D-99CD-219BCC3AD305}" type="doc">
      <dgm:prSet loTypeId="urn:microsoft.com/office/officeart/2005/8/layout/venn2" loCatId="relationship" qsTypeId="urn:microsoft.com/office/officeart/2005/8/quickstyle/simple1" qsCatId="simple" csTypeId="urn:microsoft.com/office/officeart/2005/8/colors/accent0_2" csCatId="mainScheme" phldr="1"/>
      <dgm:spPr/>
      <dgm:t>
        <a:bodyPr/>
        <a:lstStyle/>
        <a:p>
          <a:endParaRPr lang="en-AU"/>
        </a:p>
      </dgm:t>
    </dgm:pt>
    <dgm:pt modelId="{A8B9C349-5DBD-40E5-9FF1-C867D1E8AF78}">
      <dgm:prSet phldrT="[Text]" custT="1"/>
      <dgm:spPr/>
      <dgm:t>
        <a:bodyPr/>
        <a:lstStyle/>
        <a:p>
          <a:pPr algn="ctr"/>
          <a:r>
            <a:rPr lang="en-AU" sz="1400" b="1" dirty="0" smtClean="0"/>
            <a:t>Community infrastructure</a:t>
          </a:r>
        </a:p>
        <a:p>
          <a:pPr algn="ctr"/>
          <a:r>
            <a:rPr lang="en-AU" sz="1200" dirty="0" smtClean="0"/>
            <a:t>Orgs, govt agencies , businesses, housing, transport, community groups</a:t>
          </a:r>
          <a:endParaRPr lang="en-AU" sz="1200" dirty="0"/>
        </a:p>
      </dgm:t>
    </dgm:pt>
    <dgm:pt modelId="{05262D8A-FDF0-4A1C-8B43-7B38BD005E05}" type="parTrans" cxnId="{7A4FF914-F345-4E6D-80A5-8B1473FA9DDC}">
      <dgm:prSet/>
      <dgm:spPr/>
      <dgm:t>
        <a:bodyPr/>
        <a:lstStyle/>
        <a:p>
          <a:endParaRPr lang="en-AU"/>
        </a:p>
      </dgm:t>
    </dgm:pt>
    <dgm:pt modelId="{289209FE-C688-4C9F-828F-D7C7C7C22D84}" type="sibTrans" cxnId="{7A4FF914-F345-4E6D-80A5-8B1473FA9DDC}">
      <dgm:prSet/>
      <dgm:spPr/>
      <dgm:t>
        <a:bodyPr/>
        <a:lstStyle/>
        <a:p>
          <a:endParaRPr lang="en-AU"/>
        </a:p>
      </dgm:t>
    </dgm:pt>
    <dgm:pt modelId="{C9AE6733-0376-4BD9-9C39-34DF2D370403}">
      <dgm:prSet phldrT="[Text]" custT="1"/>
      <dgm:spPr/>
      <dgm:t>
        <a:bodyPr/>
        <a:lstStyle/>
        <a:p>
          <a:r>
            <a:rPr lang="en-AU" sz="1400" b="1" dirty="0" smtClean="0"/>
            <a:t>Family &amp; friends</a:t>
          </a:r>
        </a:p>
        <a:p>
          <a:r>
            <a:rPr lang="en-AU" sz="1200" dirty="0" smtClean="0"/>
            <a:t>Other trusted friends, mentors, carers, networks  </a:t>
          </a:r>
          <a:r>
            <a:rPr lang="en-AU" sz="1200" dirty="0" err="1" smtClean="0"/>
            <a:t>etc</a:t>
          </a:r>
          <a:endParaRPr lang="en-AU" sz="1200" b="1" dirty="0"/>
        </a:p>
      </dgm:t>
    </dgm:pt>
    <dgm:pt modelId="{B6EBF76E-6C32-4068-A3DD-DB3E7876D969}" type="parTrans" cxnId="{1727E4C3-801B-4127-9907-C54F8E7F9849}">
      <dgm:prSet/>
      <dgm:spPr/>
      <dgm:t>
        <a:bodyPr/>
        <a:lstStyle/>
        <a:p>
          <a:endParaRPr lang="en-AU"/>
        </a:p>
      </dgm:t>
    </dgm:pt>
    <dgm:pt modelId="{46B55B6B-6D71-402E-B9D6-76E65B199891}" type="sibTrans" cxnId="{1727E4C3-801B-4127-9907-C54F8E7F9849}">
      <dgm:prSet/>
      <dgm:spPr/>
      <dgm:t>
        <a:bodyPr/>
        <a:lstStyle/>
        <a:p>
          <a:endParaRPr lang="en-AU"/>
        </a:p>
      </dgm:t>
    </dgm:pt>
    <dgm:pt modelId="{94716B72-FB34-4505-9AC6-0A499A54F9A0}">
      <dgm:prSet phldrT="[Text]" custT="1"/>
      <dgm:spPr/>
      <dgm:t>
        <a:bodyPr/>
        <a:lstStyle/>
        <a:p>
          <a:pPr algn="ctr"/>
          <a:r>
            <a:rPr lang="en-AU" sz="1200" dirty="0" smtClean="0"/>
            <a:t>Early childhood, low SES,  poor development outcomes </a:t>
          </a:r>
          <a:endParaRPr lang="en-AU" sz="1200" b="1" dirty="0"/>
        </a:p>
      </dgm:t>
    </dgm:pt>
    <dgm:pt modelId="{B0695AB3-0FE2-401B-BB94-FC560EFA2249}" type="parTrans" cxnId="{40C935A2-4FBB-4196-B949-CFCAFF7A4D79}">
      <dgm:prSet/>
      <dgm:spPr/>
      <dgm:t>
        <a:bodyPr/>
        <a:lstStyle/>
        <a:p>
          <a:endParaRPr lang="en-AU"/>
        </a:p>
      </dgm:t>
    </dgm:pt>
    <dgm:pt modelId="{6AECF44F-EB0A-4311-9F4E-46324EAD1E06}" type="sibTrans" cxnId="{40C935A2-4FBB-4196-B949-CFCAFF7A4D79}">
      <dgm:prSet/>
      <dgm:spPr/>
      <dgm:t>
        <a:bodyPr/>
        <a:lstStyle/>
        <a:p>
          <a:endParaRPr lang="en-AU"/>
        </a:p>
      </dgm:t>
    </dgm:pt>
    <dgm:pt modelId="{5E6300CF-0028-4639-BF72-177C3F69BB8C}">
      <dgm:prSet phldrT="[Text]" custT="1"/>
      <dgm:spPr/>
      <dgm:t>
        <a:bodyPr/>
        <a:lstStyle/>
        <a:p>
          <a:pPr algn="ctr"/>
          <a:r>
            <a:rPr lang="en-AU" sz="1400" b="1" dirty="0" smtClean="0"/>
            <a:t>Societal infrastructure &amp; opportunities</a:t>
          </a:r>
        </a:p>
        <a:p>
          <a:pPr algn="ctr"/>
          <a:r>
            <a:rPr lang="en-AU" sz="1200" b="1" dirty="0" smtClean="0"/>
            <a:t>Work, education, health</a:t>
          </a:r>
        </a:p>
        <a:p>
          <a:pPr algn="ctr"/>
          <a:r>
            <a:rPr lang="en-AU" sz="1200" b="1" dirty="0" smtClean="0"/>
            <a:t>NFP, govt, corporates, philanthropy</a:t>
          </a:r>
          <a:endParaRPr lang="en-AU" sz="1200" b="1" dirty="0"/>
        </a:p>
      </dgm:t>
    </dgm:pt>
    <dgm:pt modelId="{42896A6E-3022-4891-B744-7C7A45A42417}" type="parTrans" cxnId="{4EEA8943-C264-47D2-A9A4-8E2F0C19E929}">
      <dgm:prSet/>
      <dgm:spPr/>
      <dgm:t>
        <a:bodyPr/>
        <a:lstStyle/>
        <a:p>
          <a:endParaRPr lang="en-AU"/>
        </a:p>
      </dgm:t>
    </dgm:pt>
    <dgm:pt modelId="{0CE0672D-E9EE-4443-97AE-E059CCD637AC}" type="sibTrans" cxnId="{4EEA8943-C264-47D2-A9A4-8E2F0C19E929}">
      <dgm:prSet/>
      <dgm:spPr/>
      <dgm:t>
        <a:bodyPr/>
        <a:lstStyle/>
        <a:p>
          <a:endParaRPr lang="en-AU"/>
        </a:p>
      </dgm:t>
    </dgm:pt>
    <dgm:pt modelId="{23AB2BD3-3D5D-474F-9C6F-EF62C94C19ED}">
      <dgm:prSet phldrT="[Text]" custT="1"/>
      <dgm:spPr/>
      <dgm:t>
        <a:bodyPr/>
        <a:lstStyle/>
        <a:p>
          <a:pPr algn="ctr"/>
          <a:r>
            <a:rPr lang="en-AU" sz="1400" b="1" dirty="0" smtClean="0"/>
            <a:t>Policy, governance, laws, culture</a:t>
          </a:r>
          <a:endParaRPr lang="en-AU" sz="1400" b="1" dirty="0"/>
        </a:p>
      </dgm:t>
    </dgm:pt>
    <dgm:pt modelId="{E40A6791-5BCD-402E-918D-AB10657C886B}" type="parTrans" cxnId="{B9956E76-488F-4B94-9B78-C5132A38B723}">
      <dgm:prSet/>
      <dgm:spPr/>
      <dgm:t>
        <a:bodyPr/>
        <a:lstStyle/>
        <a:p>
          <a:endParaRPr lang="en-AU"/>
        </a:p>
      </dgm:t>
    </dgm:pt>
    <dgm:pt modelId="{A4FC6177-DE60-4BF1-9A07-8999C2FBA552}" type="sibTrans" cxnId="{B9956E76-488F-4B94-9B78-C5132A38B723}">
      <dgm:prSet/>
      <dgm:spPr/>
      <dgm:t>
        <a:bodyPr/>
        <a:lstStyle/>
        <a:p>
          <a:endParaRPr lang="en-AU"/>
        </a:p>
      </dgm:t>
    </dgm:pt>
    <dgm:pt modelId="{259D5B4C-0CC5-4799-8D0A-4B7B7E4666E1}">
      <dgm:prSet phldrT="[Text]" custT="1"/>
      <dgm:spPr/>
      <dgm:t>
        <a:bodyPr anchor="t"/>
        <a:lstStyle/>
        <a:p>
          <a:pPr algn="ctr"/>
          <a:r>
            <a:rPr lang="en-AU" sz="1400" b="1" dirty="0" smtClean="0"/>
            <a:t>Environment</a:t>
          </a:r>
          <a:endParaRPr lang="en-AU" sz="1400" b="1" dirty="0"/>
        </a:p>
      </dgm:t>
    </dgm:pt>
    <dgm:pt modelId="{F83E033B-78CC-4934-92A1-907CF0EB92B6}" type="parTrans" cxnId="{500C9830-9D38-430D-9A69-2D65553CCBD8}">
      <dgm:prSet/>
      <dgm:spPr/>
      <dgm:t>
        <a:bodyPr/>
        <a:lstStyle/>
        <a:p>
          <a:endParaRPr lang="en-AU"/>
        </a:p>
      </dgm:t>
    </dgm:pt>
    <dgm:pt modelId="{CE26A204-D72F-4B45-A899-6A5C87A447A8}" type="sibTrans" cxnId="{500C9830-9D38-430D-9A69-2D65553CCBD8}">
      <dgm:prSet/>
      <dgm:spPr/>
      <dgm:t>
        <a:bodyPr/>
        <a:lstStyle/>
        <a:p>
          <a:endParaRPr lang="en-AU"/>
        </a:p>
      </dgm:t>
    </dgm:pt>
    <dgm:pt modelId="{1F3071FD-C107-446F-B5CF-B418801FC2D1}" type="pres">
      <dgm:prSet presAssocID="{01185AF4-9EAD-4B2D-99CD-219BCC3AD305}" presName="Name0" presStyleCnt="0">
        <dgm:presLayoutVars>
          <dgm:chMax val="7"/>
          <dgm:resizeHandles val="exact"/>
        </dgm:presLayoutVars>
      </dgm:prSet>
      <dgm:spPr/>
      <dgm:t>
        <a:bodyPr/>
        <a:lstStyle/>
        <a:p>
          <a:endParaRPr lang="en-AU"/>
        </a:p>
      </dgm:t>
    </dgm:pt>
    <dgm:pt modelId="{5F049CDA-23DE-4A5E-A369-53C1A1CC1381}" type="pres">
      <dgm:prSet presAssocID="{01185AF4-9EAD-4B2D-99CD-219BCC3AD305}" presName="comp1" presStyleCnt="0"/>
      <dgm:spPr/>
      <dgm:t>
        <a:bodyPr/>
        <a:lstStyle/>
        <a:p>
          <a:endParaRPr lang="en-AU"/>
        </a:p>
      </dgm:t>
    </dgm:pt>
    <dgm:pt modelId="{01E1DD61-A362-42EA-B6BA-41477569EA7D}" type="pres">
      <dgm:prSet presAssocID="{01185AF4-9EAD-4B2D-99CD-219BCC3AD305}" presName="circle1" presStyleLbl="node1" presStyleIdx="0" presStyleCnt="6" custScaleX="118154" custScaleY="100000" custLinFactNeighborX="-178" custLinFactNeighborY="-1864"/>
      <dgm:spPr/>
      <dgm:t>
        <a:bodyPr/>
        <a:lstStyle/>
        <a:p>
          <a:endParaRPr lang="en-AU"/>
        </a:p>
      </dgm:t>
    </dgm:pt>
    <dgm:pt modelId="{FC9C2513-C370-4AFC-BC81-9B12010D07F1}" type="pres">
      <dgm:prSet presAssocID="{01185AF4-9EAD-4B2D-99CD-219BCC3AD305}" presName="c1text" presStyleLbl="node1" presStyleIdx="0" presStyleCnt="6">
        <dgm:presLayoutVars>
          <dgm:bulletEnabled val="1"/>
        </dgm:presLayoutVars>
      </dgm:prSet>
      <dgm:spPr/>
      <dgm:t>
        <a:bodyPr/>
        <a:lstStyle/>
        <a:p>
          <a:endParaRPr lang="en-AU"/>
        </a:p>
      </dgm:t>
    </dgm:pt>
    <dgm:pt modelId="{B9CCE2EB-3592-4B79-A1C3-2DADFD7FEBA9}" type="pres">
      <dgm:prSet presAssocID="{01185AF4-9EAD-4B2D-99CD-219BCC3AD305}" presName="comp2" presStyleCnt="0"/>
      <dgm:spPr/>
      <dgm:t>
        <a:bodyPr/>
        <a:lstStyle/>
        <a:p>
          <a:endParaRPr lang="en-AU"/>
        </a:p>
      </dgm:t>
    </dgm:pt>
    <dgm:pt modelId="{816A8806-E406-4F34-A1C9-CAC2522F30F4}" type="pres">
      <dgm:prSet presAssocID="{01185AF4-9EAD-4B2D-99CD-219BCC3AD305}" presName="circle2" presStyleLbl="node1" presStyleIdx="1" presStyleCnt="6" custScaleX="122837" custScaleY="102431" custLinFactNeighborX="-2227" custLinFactNeighborY="-91"/>
      <dgm:spPr/>
      <dgm:t>
        <a:bodyPr/>
        <a:lstStyle/>
        <a:p>
          <a:endParaRPr lang="en-AU"/>
        </a:p>
      </dgm:t>
    </dgm:pt>
    <dgm:pt modelId="{4F074273-D338-43E4-B1AF-265182609B70}" type="pres">
      <dgm:prSet presAssocID="{01185AF4-9EAD-4B2D-99CD-219BCC3AD305}" presName="c2text" presStyleLbl="node1" presStyleIdx="1" presStyleCnt="6">
        <dgm:presLayoutVars>
          <dgm:bulletEnabled val="1"/>
        </dgm:presLayoutVars>
      </dgm:prSet>
      <dgm:spPr/>
      <dgm:t>
        <a:bodyPr/>
        <a:lstStyle/>
        <a:p>
          <a:endParaRPr lang="en-AU"/>
        </a:p>
      </dgm:t>
    </dgm:pt>
    <dgm:pt modelId="{655B8D29-C72A-4408-9827-E176C53EEC93}" type="pres">
      <dgm:prSet presAssocID="{01185AF4-9EAD-4B2D-99CD-219BCC3AD305}" presName="comp3" presStyleCnt="0"/>
      <dgm:spPr/>
      <dgm:t>
        <a:bodyPr/>
        <a:lstStyle/>
        <a:p>
          <a:endParaRPr lang="en-AU"/>
        </a:p>
      </dgm:t>
    </dgm:pt>
    <dgm:pt modelId="{DB89C473-91FD-466B-8DCE-02DCB5BCC162}" type="pres">
      <dgm:prSet presAssocID="{01185AF4-9EAD-4B2D-99CD-219BCC3AD305}" presName="circle3" presStyleLbl="node1" presStyleIdx="2" presStyleCnt="6" custScaleX="119157" custScaleY="96539" custLinFactNeighborX="-1221" custLinFactNeighborY="879"/>
      <dgm:spPr/>
      <dgm:t>
        <a:bodyPr/>
        <a:lstStyle/>
        <a:p>
          <a:endParaRPr lang="en-AU"/>
        </a:p>
      </dgm:t>
    </dgm:pt>
    <dgm:pt modelId="{1D01273A-5CB4-4C52-BB4E-AE53FD5C10D7}" type="pres">
      <dgm:prSet presAssocID="{01185AF4-9EAD-4B2D-99CD-219BCC3AD305}" presName="c3text" presStyleLbl="node1" presStyleIdx="2" presStyleCnt="6">
        <dgm:presLayoutVars>
          <dgm:bulletEnabled val="1"/>
        </dgm:presLayoutVars>
      </dgm:prSet>
      <dgm:spPr/>
      <dgm:t>
        <a:bodyPr/>
        <a:lstStyle/>
        <a:p>
          <a:endParaRPr lang="en-AU"/>
        </a:p>
      </dgm:t>
    </dgm:pt>
    <dgm:pt modelId="{8F12092A-1617-455A-B15D-15F2647D26EE}" type="pres">
      <dgm:prSet presAssocID="{01185AF4-9EAD-4B2D-99CD-219BCC3AD305}" presName="comp4" presStyleCnt="0"/>
      <dgm:spPr/>
      <dgm:t>
        <a:bodyPr/>
        <a:lstStyle/>
        <a:p>
          <a:endParaRPr lang="en-AU"/>
        </a:p>
      </dgm:t>
    </dgm:pt>
    <dgm:pt modelId="{CC4C93A8-DF27-45FC-910E-D8E0B145B3B0}" type="pres">
      <dgm:prSet presAssocID="{01185AF4-9EAD-4B2D-99CD-219BCC3AD305}" presName="circle4" presStyleLbl="node1" presStyleIdx="3" presStyleCnt="6" custScaleX="127976" custScaleY="87951" custLinFactNeighborX="-392" custLinFactNeighborY="4756"/>
      <dgm:spPr/>
      <dgm:t>
        <a:bodyPr/>
        <a:lstStyle/>
        <a:p>
          <a:endParaRPr lang="en-AU"/>
        </a:p>
      </dgm:t>
    </dgm:pt>
    <dgm:pt modelId="{72F17FA0-D83D-4D7B-9AD1-0C7C837F988E}" type="pres">
      <dgm:prSet presAssocID="{01185AF4-9EAD-4B2D-99CD-219BCC3AD305}" presName="c4text" presStyleLbl="node1" presStyleIdx="3" presStyleCnt="6">
        <dgm:presLayoutVars>
          <dgm:bulletEnabled val="1"/>
        </dgm:presLayoutVars>
      </dgm:prSet>
      <dgm:spPr/>
      <dgm:t>
        <a:bodyPr/>
        <a:lstStyle/>
        <a:p>
          <a:endParaRPr lang="en-AU"/>
        </a:p>
      </dgm:t>
    </dgm:pt>
    <dgm:pt modelId="{B2310AE4-C7D9-4A15-AD12-E0E37A7B7438}" type="pres">
      <dgm:prSet presAssocID="{01185AF4-9EAD-4B2D-99CD-219BCC3AD305}" presName="comp5" presStyleCnt="0"/>
      <dgm:spPr/>
      <dgm:t>
        <a:bodyPr/>
        <a:lstStyle/>
        <a:p>
          <a:endParaRPr lang="en-AU"/>
        </a:p>
      </dgm:t>
    </dgm:pt>
    <dgm:pt modelId="{F8E00AC3-B59F-4E06-88D0-9D8AD3E2203F}" type="pres">
      <dgm:prSet presAssocID="{01185AF4-9EAD-4B2D-99CD-219BCC3AD305}" presName="circle5" presStyleLbl="node1" presStyleIdx="4" presStyleCnt="6" custScaleX="142300" custScaleY="74513" custLinFactNeighborX="-1088" custLinFactNeighborY="11671"/>
      <dgm:spPr/>
      <dgm:t>
        <a:bodyPr/>
        <a:lstStyle/>
        <a:p>
          <a:endParaRPr lang="en-AU"/>
        </a:p>
      </dgm:t>
    </dgm:pt>
    <dgm:pt modelId="{B8900D6E-AC9F-443C-9678-33111244880A}" type="pres">
      <dgm:prSet presAssocID="{01185AF4-9EAD-4B2D-99CD-219BCC3AD305}" presName="c5text" presStyleLbl="node1" presStyleIdx="4" presStyleCnt="6">
        <dgm:presLayoutVars>
          <dgm:bulletEnabled val="1"/>
        </dgm:presLayoutVars>
      </dgm:prSet>
      <dgm:spPr/>
      <dgm:t>
        <a:bodyPr/>
        <a:lstStyle/>
        <a:p>
          <a:endParaRPr lang="en-AU"/>
        </a:p>
      </dgm:t>
    </dgm:pt>
    <dgm:pt modelId="{787519F1-8FB9-4A39-ACA2-B700DF55D408}" type="pres">
      <dgm:prSet presAssocID="{01185AF4-9EAD-4B2D-99CD-219BCC3AD305}" presName="comp6" presStyleCnt="0"/>
      <dgm:spPr/>
      <dgm:t>
        <a:bodyPr/>
        <a:lstStyle/>
        <a:p>
          <a:endParaRPr lang="en-AU"/>
        </a:p>
      </dgm:t>
    </dgm:pt>
    <dgm:pt modelId="{02995839-0750-4A6A-8D08-8B354D62EBE5}" type="pres">
      <dgm:prSet presAssocID="{01185AF4-9EAD-4B2D-99CD-219BCC3AD305}" presName="circle6" presStyleLbl="node1" presStyleIdx="5" presStyleCnt="6" custScaleX="160764" custScaleY="67497" custLinFactNeighborX="414" custLinFactNeighborY="8252"/>
      <dgm:spPr/>
      <dgm:t>
        <a:bodyPr/>
        <a:lstStyle/>
        <a:p>
          <a:endParaRPr lang="en-AU"/>
        </a:p>
      </dgm:t>
    </dgm:pt>
    <dgm:pt modelId="{76B4FDC5-A412-4D99-B0A6-9A21BD9CA7D5}" type="pres">
      <dgm:prSet presAssocID="{01185AF4-9EAD-4B2D-99CD-219BCC3AD305}" presName="c6text" presStyleLbl="node1" presStyleIdx="5" presStyleCnt="6">
        <dgm:presLayoutVars>
          <dgm:bulletEnabled val="1"/>
        </dgm:presLayoutVars>
      </dgm:prSet>
      <dgm:spPr/>
      <dgm:t>
        <a:bodyPr/>
        <a:lstStyle/>
        <a:p>
          <a:endParaRPr lang="en-AU"/>
        </a:p>
      </dgm:t>
    </dgm:pt>
  </dgm:ptLst>
  <dgm:cxnLst>
    <dgm:cxn modelId="{3B27B577-A214-426A-91AB-69E849DDFFFF}" type="presOf" srcId="{C9AE6733-0376-4BD9-9C39-34DF2D370403}" destId="{F8E00AC3-B59F-4E06-88D0-9D8AD3E2203F}" srcOrd="0" destOrd="0" presId="urn:microsoft.com/office/officeart/2005/8/layout/venn2"/>
    <dgm:cxn modelId="{B9956E76-488F-4B94-9B78-C5132A38B723}" srcId="{01185AF4-9EAD-4B2D-99CD-219BCC3AD305}" destId="{23AB2BD3-3D5D-474F-9C6F-EF62C94C19ED}" srcOrd="1" destOrd="0" parTransId="{E40A6791-5BCD-402E-918D-AB10657C886B}" sibTransId="{A4FC6177-DE60-4BF1-9A07-8999C2FBA552}"/>
    <dgm:cxn modelId="{40C935A2-4FBB-4196-B949-CFCAFF7A4D79}" srcId="{01185AF4-9EAD-4B2D-99CD-219BCC3AD305}" destId="{94716B72-FB34-4505-9AC6-0A499A54F9A0}" srcOrd="5" destOrd="0" parTransId="{B0695AB3-0FE2-401B-BB94-FC560EFA2249}" sibTransId="{6AECF44F-EB0A-4311-9F4E-46324EAD1E06}"/>
    <dgm:cxn modelId="{AA67A72A-825B-4AAB-A299-CDC2BE7D575B}" type="presOf" srcId="{C9AE6733-0376-4BD9-9C39-34DF2D370403}" destId="{B8900D6E-AC9F-443C-9678-33111244880A}" srcOrd="1" destOrd="0" presId="urn:microsoft.com/office/officeart/2005/8/layout/venn2"/>
    <dgm:cxn modelId="{DA36EBA0-0B8D-407A-B6D2-ADFADF1CB6D3}" type="presOf" srcId="{A8B9C349-5DBD-40E5-9FF1-C867D1E8AF78}" destId="{72F17FA0-D83D-4D7B-9AD1-0C7C837F988E}" srcOrd="1" destOrd="0" presId="urn:microsoft.com/office/officeart/2005/8/layout/venn2"/>
    <dgm:cxn modelId="{1727E4C3-801B-4127-9907-C54F8E7F9849}" srcId="{01185AF4-9EAD-4B2D-99CD-219BCC3AD305}" destId="{C9AE6733-0376-4BD9-9C39-34DF2D370403}" srcOrd="4" destOrd="0" parTransId="{B6EBF76E-6C32-4068-A3DD-DB3E7876D969}" sibTransId="{46B55B6B-6D71-402E-B9D6-76E65B199891}"/>
    <dgm:cxn modelId="{500C9830-9D38-430D-9A69-2D65553CCBD8}" srcId="{01185AF4-9EAD-4B2D-99CD-219BCC3AD305}" destId="{259D5B4C-0CC5-4799-8D0A-4B7B7E4666E1}" srcOrd="0" destOrd="0" parTransId="{F83E033B-78CC-4934-92A1-907CF0EB92B6}" sibTransId="{CE26A204-D72F-4B45-A899-6A5C87A447A8}"/>
    <dgm:cxn modelId="{DF7D7D2B-1BB2-4253-A530-A31C4673F786}" type="presOf" srcId="{01185AF4-9EAD-4B2D-99CD-219BCC3AD305}" destId="{1F3071FD-C107-446F-B5CF-B418801FC2D1}" srcOrd="0" destOrd="0" presId="urn:microsoft.com/office/officeart/2005/8/layout/venn2"/>
    <dgm:cxn modelId="{68E591B5-6759-4BE8-BB56-397135ACC67A}" type="presOf" srcId="{23AB2BD3-3D5D-474F-9C6F-EF62C94C19ED}" destId="{816A8806-E406-4F34-A1C9-CAC2522F30F4}" srcOrd="0" destOrd="0" presId="urn:microsoft.com/office/officeart/2005/8/layout/venn2"/>
    <dgm:cxn modelId="{4EEA8943-C264-47D2-A9A4-8E2F0C19E929}" srcId="{01185AF4-9EAD-4B2D-99CD-219BCC3AD305}" destId="{5E6300CF-0028-4639-BF72-177C3F69BB8C}" srcOrd="2" destOrd="0" parTransId="{42896A6E-3022-4891-B744-7C7A45A42417}" sibTransId="{0CE0672D-E9EE-4443-97AE-E059CCD637AC}"/>
    <dgm:cxn modelId="{25B04912-D19F-48AE-BB1A-99B8563737F1}" type="presOf" srcId="{94716B72-FB34-4505-9AC6-0A499A54F9A0}" destId="{76B4FDC5-A412-4D99-B0A6-9A21BD9CA7D5}" srcOrd="1" destOrd="0" presId="urn:microsoft.com/office/officeart/2005/8/layout/venn2"/>
    <dgm:cxn modelId="{7A4FF914-F345-4E6D-80A5-8B1473FA9DDC}" srcId="{01185AF4-9EAD-4B2D-99CD-219BCC3AD305}" destId="{A8B9C349-5DBD-40E5-9FF1-C867D1E8AF78}" srcOrd="3" destOrd="0" parTransId="{05262D8A-FDF0-4A1C-8B43-7B38BD005E05}" sibTransId="{289209FE-C688-4C9F-828F-D7C7C7C22D84}"/>
    <dgm:cxn modelId="{F5072E1C-D5CE-44B9-A202-856C09079141}" type="presOf" srcId="{259D5B4C-0CC5-4799-8D0A-4B7B7E4666E1}" destId="{FC9C2513-C370-4AFC-BC81-9B12010D07F1}" srcOrd="1" destOrd="0" presId="urn:microsoft.com/office/officeart/2005/8/layout/venn2"/>
    <dgm:cxn modelId="{1C3E1F6B-7651-4C5B-A1C7-0B0F9D062AB4}" type="presOf" srcId="{5E6300CF-0028-4639-BF72-177C3F69BB8C}" destId="{DB89C473-91FD-466B-8DCE-02DCB5BCC162}" srcOrd="0" destOrd="0" presId="urn:microsoft.com/office/officeart/2005/8/layout/venn2"/>
    <dgm:cxn modelId="{023CDA1E-651D-46EA-9123-706A9AF30801}" type="presOf" srcId="{23AB2BD3-3D5D-474F-9C6F-EF62C94C19ED}" destId="{4F074273-D338-43E4-B1AF-265182609B70}" srcOrd="1" destOrd="0" presId="urn:microsoft.com/office/officeart/2005/8/layout/venn2"/>
    <dgm:cxn modelId="{994969BB-861E-4DAC-AA02-93A9595A2371}" type="presOf" srcId="{5E6300CF-0028-4639-BF72-177C3F69BB8C}" destId="{1D01273A-5CB4-4C52-BB4E-AE53FD5C10D7}" srcOrd="1" destOrd="0" presId="urn:microsoft.com/office/officeart/2005/8/layout/venn2"/>
    <dgm:cxn modelId="{807D7B76-FF2F-4110-B063-CC548F414EB2}" type="presOf" srcId="{94716B72-FB34-4505-9AC6-0A499A54F9A0}" destId="{02995839-0750-4A6A-8D08-8B354D62EBE5}" srcOrd="0" destOrd="0" presId="urn:microsoft.com/office/officeart/2005/8/layout/venn2"/>
    <dgm:cxn modelId="{5F150A5C-67D2-46AF-A6C7-2D6D3A19250B}" type="presOf" srcId="{A8B9C349-5DBD-40E5-9FF1-C867D1E8AF78}" destId="{CC4C93A8-DF27-45FC-910E-D8E0B145B3B0}" srcOrd="0" destOrd="0" presId="urn:microsoft.com/office/officeart/2005/8/layout/venn2"/>
    <dgm:cxn modelId="{BAA9A541-1E69-4880-8812-E2A4091165ED}" type="presOf" srcId="{259D5B4C-0CC5-4799-8D0A-4B7B7E4666E1}" destId="{01E1DD61-A362-42EA-B6BA-41477569EA7D}" srcOrd="0" destOrd="0" presId="urn:microsoft.com/office/officeart/2005/8/layout/venn2"/>
    <dgm:cxn modelId="{7FFDAECC-4179-4A36-8FD2-E5E2F0B02307}" type="presParOf" srcId="{1F3071FD-C107-446F-B5CF-B418801FC2D1}" destId="{5F049CDA-23DE-4A5E-A369-53C1A1CC1381}" srcOrd="0" destOrd="0" presId="urn:microsoft.com/office/officeart/2005/8/layout/venn2"/>
    <dgm:cxn modelId="{0B32C371-9D89-419E-9176-B7D462BF6FD3}" type="presParOf" srcId="{5F049CDA-23DE-4A5E-A369-53C1A1CC1381}" destId="{01E1DD61-A362-42EA-B6BA-41477569EA7D}" srcOrd="0" destOrd="0" presId="urn:microsoft.com/office/officeart/2005/8/layout/venn2"/>
    <dgm:cxn modelId="{214CECEC-0428-476D-B269-8EF97BC2BA86}" type="presParOf" srcId="{5F049CDA-23DE-4A5E-A369-53C1A1CC1381}" destId="{FC9C2513-C370-4AFC-BC81-9B12010D07F1}" srcOrd="1" destOrd="0" presId="urn:microsoft.com/office/officeart/2005/8/layout/venn2"/>
    <dgm:cxn modelId="{B9722089-CB7C-4401-904F-9A696C4F0C73}" type="presParOf" srcId="{1F3071FD-C107-446F-B5CF-B418801FC2D1}" destId="{B9CCE2EB-3592-4B79-A1C3-2DADFD7FEBA9}" srcOrd="1" destOrd="0" presId="urn:microsoft.com/office/officeart/2005/8/layout/venn2"/>
    <dgm:cxn modelId="{B471E7CC-549E-469B-BF3E-00B0B3B63F9F}" type="presParOf" srcId="{B9CCE2EB-3592-4B79-A1C3-2DADFD7FEBA9}" destId="{816A8806-E406-4F34-A1C9-CAC2522F30F4}" srcOrd="0" destOrd="0" presId="urn:microsoft.com/office/officeart/2005/8/layout/venn2"/>
    <dgm:cxn modelId="{FFED743B-EA9F-456E-B5EE-5B618B80121A}" type="presParOf" srcId="{B9CCE2EB-3592-4B79-A1C3-2DADFD7FEBA9}" destId="{4F074273-D338-43E4-B1AF-265182609B70}" srcOrd="1" destOrd="0" presId="urn:microsoft.com/office/officeart/2005/8/layout/venn2"/>
    <dgm:cxn modelId="{9E12488E-722D-48A4-9380-5C7E02311C4F}" type="presParOf" srcId="{1F3071FD-C107-446F-B5CF-B418801FC2D1}" destId="{655B8D29-C72A-4408-9827-E176C53EEC93}" srcOrd="2" destOrd="0" presId="urn:microsoft.com/office/officeart/2005/8/layout/venn2"/>
    <dgm:cxn modelId="{C3F6F619-C820-4F92-8416-AB0FBFFACAE6}" type="presParOf" srcId="{655B8D29-C72A-4408-9827-E176C53EEC93}" destId="{DB89C473-91FD-466B-8DCE-02DCB5BCC162}" srcOrd="0" destOrd="0" presId="urn:microsoft.com/office/officeart/2005/8/layout/venn2"/>
    <dgm:cxn modelId="{5D885C40-AD62-49AA-9CD5-B0988B44D7CB}" type="presParOf" srcId="{655B8D29-C72A-4408-9827-E176C53EEC93}" destId="{1D01273A-5CB4-4C52-BB4E-AE53FD5C10D7}" srcOrd="1" destOrd="0" presId="urn:microsoft.com/office/officeart/2005/8/layout/venn2"/>
    <dgm:cxn modelId="{B67BA298-1A5A-476A-B78E-22A1817463ED}" type="presParOf" srcId="{1F3071FD-C107-446F-B5CF-B418801FC2D1}" destId="{8F12092A-1617-455A-B15D-15F2647D26EE}" srcOrd="3" destOrd="0" presId="urn:microsoft.com/office/officeart/2005/8/layout/venn2"/>
    <dgm:cxn modelId="{FF20CEB2-5CC2-49BD-98CC-FD72353E1463}" type="presParOf" srcId="{8F12092A-1617-455A-B15D-15F2647D26EE}" destId="{CC4C93A8-DF27-45FC-910E-D8E0B145B3B0}" srcOrd="0" destOrd="0" presId="urn:microsoft.com/office/officeart/2005/8/layout/venn2"/>
    <dgm:cxn modelId="{0BD373E4-FD6F-471C-AAEE-48199C9D9C8C}" type="presParOf" srcId="{8F12092A-1617-455A-B15D-15F2647D26EE}" destId="{72F17FA0-D83D-4D7B-9AD1-0C7C837F988E}" srcOrd="1" destOrd="0" presId="urn:microsoft.com/office/officeart/2005/8/layout/venn2"/>
    <dgm:cxn modelId="{A750FCB0-A51E-4D2A-B349-78674AD73A88}" type="presParOf" srcId="{1F3071FD-C107-446F-B5CF-B418801FC2D1}" destId="{B2310AE4-C7D9-4A15-AD12-E0E37A7B7438}" srcOrd="4" destOrd="0" presId="urn:microsoft.com/office/officeart/2005/8/layout/venn2"/>
    <dgm:cxn modelId="{A1B80E46-5A85-4D51-B919-79AE5BD2F722}" type="presParOf" srcId="{B2310AE4-C7D9-4A15-AD12-E0E37A7B7438}" destId="{F8E00AC3-B59F-4E06-88D0-9D8AD3E2203F}" srcOrd="0" destOrd="0" presId="urn:microsoft.com/office/officeart/2005/8/layout/venn2"/>
    <dgm:cxn modelId="{F3DC00E8-3FF0-4271-B988-2226D0088476}" type="presParOf" srcId="{B2310AE4-C7D9-4A15-AD12-E0E37A7B7438}" destId="{B8900D6E-AC9F-443C-9678-33111244880A}" srcOrd="1" destOrd="0" presId="urn:microsoft.com/office/officeart/2005/8/layout/venn2"/>
    <dgm:cxn modelId="{13FD7F36-E039-4492-A48C-3640D40CB521}" type="presParOf" srcId="{1F3071FD-C107-446F-B5CF-B418801FC2D1}" destId="{787519F1-8FB9-4A39-ACA2-B700DF55D408}" srcOrd="5" destOrd="0" presId="urn:microsoft.com/office/officeart/2005/8/layout/venn2"/>
    <dgm:cxn modelId="{77AB4CE7-B519-4236-9A10-A1FBE8FE908C}" type="presParOf" srcId="{787519F1-8FB9-4A39-ACA2-B700DF55D408}" destId="{02995839-0750-4A6A-8D08-8B354D62EBE5}" srcOrd="0" destOrd="0" presId="urn:microsoft.com/office/officeart/2005/8/layout/venn2"/>
    <dgm:cxn modelId="{3872E288-286E-47AB-8649-8E4037FC6114}" type="presParOf" srcId="{787519F1-8FB9-4A39-ACA2-B700DF55D408}" destId="{76B4FDC5-A412-4D99-B0A6-9A21BD9CA7D5}"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E1DD61-A362-42EA-B6BA-41477569EA7D}">
      <dsp:nvSpPr>
        <dsp:cNvPr id="0" name=""/>
        <dsp:cNvSpPr/>
      </dsp:nvSpPr>
      <dsp:spPr>
        <a:xfrm>
          <a:off x="1261672" y="-31246"/>
          <a:ext cx="7146747" cy="604867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n-AU" sz="1400" b="1" kern="1200" dirty="0" smtClean="0"/>
            <a:t>Environment</a:t>
          </a:r>
          <a:endParaRPr lang="en-AU" sz="1400" b="1" kern="1200" dirty="0"/>
        </a:p>
      </dsp:txBody>
      <dsp:txXfrm>
        <a:off x="3495031" y="271186"/>
        <a:ext cx="2680030" cy="604867"/>
      </dsp:txXfrm>
    </dsp:sp>
    <dsp:sp modelId="{816A8806-E406-4F34-A1C9-CAC2522F30F4}">
      <dsp:nvSpPr>
        <dsp:cNvPr id="0" name=""/>
        <dsp:cNvSpPr/>
      </dsp:nvSpPr>
      <dsp:spPr>
        <a:xfrm>
          <a:off x="1650014" y="737828"/>
          <a:ext cx="6315506" cy="5266357"/>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AU" sz="1400" b="1" kern="1200" dirty="0" smtClean="0"/>
            <a:t>Policy, governance, laws, culture</a:t>
          </a:r>
          <a:endParaRPr lang="en-AU" sz="1400" b="1" kern="1200" dirty="0"/>
        </a:p>
      </dsp:txBody>
      <dsp:txXfrm>
        <a:off x="3445986" y="1040643"/>
        <a:ext cx="2723562" cy="605631"/>
      </dsp:txXfrm>
    </dsp:sp>
    <dsp:sp modelId="{DB89C473-91FD-466B-8DCE-02DCB5BCC162}">
      <dsp:nvSpPr>
        <dsp:cNvPr id="0" name=""/>
        <dsp:cNvSpPr/>
      </dsp:nvSpPr>
      <dsp:spPr>
        <a:xfrm>
          <a:off x="2271519" y="1893842"/>
          <a:ext cx="5045191" cy="4087529"/>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AU" sz="1400" b="1" kern="1200" dirty="0" smtClean="0"/>
            <a:t>Societal infrastructure &amp; opportunities</a:t>
          </a:r>
        </a:p>
        <a:p>
          <a:pPr lvl="0" algn="ctr" defTabSz="622300">
            <a:lnSpc>
              <a:spcPct val="90000"/>
            </a:lnSpc>
            <a:spcBef>
              <a:spcPct val="0"/>
            </a:spcBef>
            <a:spcAft>
              <a:spcPct val="35000"/>
            </a:spcAft>
          </a:pPr>
          <a:r>
            <a:rPr lang="en-AU" sz="1200" b="1" kern="1200" dirty="0" smtClean="0"/>
            <a:t>Work, education, health</a:t>
          </a:r>
        </a:p>
        <a:p>
          <a:pPr lvl="0" algn="ctr" defTabSz="622300">
            <a:lnSpc>
              <a:spcPct val="90000"/>
            </a:lnSpc>
            <a:spcBef>
              <a:spcPct val="0"/>
            </a:spcBef>
            <a:spcAft>
              <a:spcPct val="35000"/>
            </a:spcAft>
          </a:pPr>
          <a:r>
            <a:rPr lang="en-AU" sz="1200" b="1" kern="1200" dirty="0" smtClean="0"/>
            <a:t>NFP, govt, corporates, philanthropy</a:t>
          </a:r>
          <a:endParaRPr lang="en-AU" sz="1200" b="1" kern="1200" dirty="0"/>
        </a:p>
      </dsp:txBody>
      <dsp:txXfrm>
        <a:off x="3488672" y="2175882"/>
        <a:ext cx="2610886" cy="564079"/>
      </dsp:txXfrm>
    </dsp:sp>
    <dsp:sp modelId="{CC4C93A8-DF27-45FC-910E-D8E0B145B3B0}">
      <dsp:nvSpPr>
        <dsp:cNvPr id="0" name=""/>
        <dsp:cNvSpPr/>
      </dsp:nvSpPr>
      <dsp:spPr>
        <a:xfrm>
          <a:off x="2704039" y="3049298"/>
          <a:ext cx="4257466" cy="2925927"/>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AU" sz="1400" b="1" kern="1200" dirty="0" smtClean="0"/>
            <a:t>Community infrastructure</a:t>
          </a:r>
        </a:p>
        <a:p>
          <a:pPr lvl="0" algn="ctr" defTabSz="622300">
            <a:lnSpc>
              <a:spcPct val="90000"/>
            </a:lnSpc>
            <a:spcBef>
              <a:spcPct val="0"/>
            </a:spcBef>
            <a:spcAft>
              <a:spcPct val="35000"/>
            </a:spcAft>
          </a:pPr>
          <a:r>
            <a:rPr lang="en-AU" sz="1200" kern="1200" dirty="0" smtClean="0"/>
            <a:t>Orgs, govt agencies , businesses, housing, transport, community groups</a:t>
          </a:r>
          <a:endParaRPr lang="en-AU" sz="1200" kern="1200" dirty="0"/>
        </a:p>
      </dsp:txBody>
      <dsp:txXfrm>
        <a:off x="3683256" y="3312631"/>
        <a:ext cx="2299031" cy="526666"/>
      </dsp:txXfrm>
    </dsp:sp>
    <dsp:sp modelId="{F8E00AC3-B59F-4E06-88D0-9D8AD3E2203F}">
      <dsp:nvSpPr>
        <dsp:cNvPr id="0" name=""/>
        <dsp:cNvSpPr/>
      </dsp:nvSpPr>
      <dsp:spPr>
        <a:xfrm>
          <a:off x="3098037" y="4188657"/>
          <a:ext cx="3442904" cy="1802818"/>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AU" sz="1400" b="1" kern="1200" dirty="0" smtClean="0"/>
            <a:t>Family &amp; friends</a:t>
          </a:r>
        </a:p>
        <a:p>
          <a:pPr lvl="0" algn="ctr" defTabSz="622300">
            <a:lnSpc>
              <a:spcPct val="90000"/>
            </a:lnSpc>
            <a:spcBef>
              <a:spcPct val="0"/>
            </a:spcBef>
            <a:spcAft>
              <a:spcPct val="35000"/>
            </a:spcAft>
          </a:pPr>
          <a:r>
            <a:rPr lang="en-AU" sz="1200" kern="1200" dirty="0" smtClean="0"/>
            <a:t>Other trusted friends, mentors, carers, networks  </a:t>
          </a:r>
          <a:r>
            <a:rPr lang="en-AU" sz="1200" kern="1200" dirty="0" err="1" smtClean="0"/>
            <a:t>etc</a:t>
          </a:r>
          <a:endParaRPr lang="en-AU" sz="1200" b="1" kern="1200" dirty="0"/>
        </a:p>
      </dsp:txBody>
      <dsp:txXfrm>
        <a:off x="3700545" y="4414010"/>
        <a:ext cx="2237887" cy="450704"/>
      </dsp:txXfrm>
    </dsp:sp>
    <dsp:sp modelId="{02995839-0750-4A6A-8D08-8B354D62EBE5}">
      <dsp:nvSpPr>
        <dsp:cNvPr id="0" name=""/>
        <dsp:cNvSpPr/>
      </dsp:nvSpPr>
      <dsp:spPr>
        <a:xfrm>
          <a:off x="3630302" y="4996795"/>
          <a:ext cx="2431021" cy="102066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AU" sz="1200" kern="1200" dirty="0" smtClean="0"/>
            <a:t>Characteristics, traits, SES, health, disability</a:t>
          </a:r>
        </a:p>
        <a:p>
          <a:pPr lvl="0" algn="ctr" defTabSz="533400">
            <a:lnSpc>
              <a:spcPct val="90000"/>
            </a:lnSpc>
            <a:spcBef>
              <a:spcPct val="0"/>
            </a:spcBef>
            <a:spcAft>
              <a:spcPct val="35000"/>
            </a:spcAft>
          </a:pPr>
          <a:endParaRPr lang="en-AU" sz="1200" b="1" kern="1200" dirty="0"/>
        </a:p>
      </dsp:txBody>
      <dsp:txXfrm>
        <a:off x="3986317" y="5251962"/>
        <a:ext cx="1718991" cy="5103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823" cy="496412"/>
          </a:xfrm>
          <a:prstGeom prst="rect">
            <a:avLst/>
          </a:prstGeom>
        </p:spPr>
        <p:txBody>
          <a:bodyPr vert="horz" lIns="91287" tIns="45644" rIns="91287" bIns="45644" rtlCol="0"/>
          <a:lstStyle>
            <a:lvl1pPr algn="l">
              <a:defRPr sz="1200"/>
            </a:lvl1pPr>
          </a:lstStyle>
          <a:p>
            <a:endParaRPr lang="en-AU"/>
          </a:p>
        </p:txBody>
      </p:sp>
      <p:sp>
        <p:nvSpPr>
          <p:cNvPr id="3" name="Date Placeholder 2"/>
          <p:cNvSpPr>
            <a:spLocks noGrp="1"/>
          </p:cNvSpPr>
          <p:nvPr>
            <p:ph type="dt" sz="quarter" idx="1"/>
          </p:nvPr>
        </p:nvSpPr>
        <p:spPr>
          <a:xfrm>
            <a:off x="3850854" y="0"/>
            <a:ext cx="2946823" cy="496412"/>
          </a:xfrm>
          <a:prstGeom prst="rect">
            <a:avLst/>
          </a:prstGeom>
        </p:spPr>
        <p:txBody>
          <a:bodyPr vert="horz" lIns="91287" tIns="45644" rIns="91287" bIns="45644" rtlCol="0"/>
          <a:lstStyle>
            <a:lvl1pPr algn="r">
              <a:defRPr sz="1200"/>
            </a:lvl1pPr>
          </a:lstStyle>
          <a:p>
            <a:fld id="{80CD009E-4683-4B7B-AD27-8981A87E4167}" type="datetimeFigureOut">
              <a:rPr lang="en-AU" smtClean="0"/>
              <a:pPr/>
              <a:t>27/11/2018</a:t>
            </a:fld>
            <a:endParaRPr lang="en-AU"/>
          </a:p>
        </p:txBody>
      </p:sp>
      <p:sp>
        <p:nvSpPr>
          <p:cNvPr id="4" name="Footer Placeholder 3"/>
          <p:cNvSpPr>
            <a:spLocks noGrp="1"/>
          </p:cNvSpPr>
          <p:nvPr>
            <p:ph type="ftr" sz="quarter" idx="2"/>
          </p:nvPr>
        </p:nvSpPr>
        <p:spPr>
          <a:xfrm>
            <a:off x="1" y="9431817"/>
            <a:ext cx="2946823" cy="496411"/>
          </a:xfrm>
          <a:prstGeom prst="rect">
            <a:avLst/>
          </a:prstGeom>
        </p:spPr>
        <p:txBody>
          <a:bodyPr vert="horz" lIns="91287" tIns="45644" rIns="91287" bIns="45644" rtlCol="0" anchor="b"/>
          <a:lstStyle>
            <a:lvl1pPr algn="l">
              <a:defRPr sz="1200"/>
            </a:lvl1pPr>
          </a:lstStyle>
          <a:p>
            <a:endParaRPr lang="en-AU"/>
          </a:p>
        </p:txBody>
      </p:sp>
      <p:sp>
        <p:nvSpPr>
          <p:cNvPr id="5" name="Slide Number Placeholder 4"/>
          <p:cNvSpPr>
            <a:spLocks noGrp="1"/>
          </p:cNvSpPr>
          <p:nvPr>
            <p:ph type="sldNum" sz="quarter" idx="3"/>
          </p:nvPr>
        </p:nvSpPr>
        <p:spPr>
          <a:xfrm>
            <a:off x="3850854" y="9431817"/>
            <a:ext cx="2946823" cy="496411"/>
          </a:xfrm>
          <a:prstGeom prst="rect">
            <a:avLst/>
          </a:prstGeom>
        </p:spPr>
        <p:txBody>
          <a:bodyPr vert="horz" lIns="91287" tIns="45644" rIns="91287" bIns="45644" rtlCol="0" anchor="b"/>
          <a:lstStyle>
            <a:lvl1pPr algn="r">
              <a:defRPr sz="1200"/>
            </a:lvl1pPr>
          </a:lstStyle>
          <a:p>
            <a:fld id="{546D316B-446A-4660-B74F-DC997E134256}" type="slidenum">
              <a:rPr lang="en-AU" smtClean="0"/>
              <a:pPr/>
              <a:t>‹#›</a:t>
            </a:fld>
            <a:endParaRPr lang="en-AU"/>
          </a:p>
        </p:txBody>
      </p:sp>
    </p:spTree>
    <p:extLst>
      <p:ext uri="{BB962C8B-B14F-4D97-AF65-F5344CB8AC3E}">
        <p14:creationId xmlns:p14="http://schemas.microsoft.com/office/powerpoint/2010/main" val="42378928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2946346" cy="496491"/>
          </a:xfrm>
          <a:prstGeom prst="rect">
            <a:avLst/>
          </a:prstGeom>
        </p:spPr>
        <p:txBody>
          <a:bodyPr vert="horz" lIns="91287" tIns="45644" rIns="91287" bIns="45644" rtlCol="0"/>
          <a:lstStyle>
            <a:lvl1pPr algn="l">
              <a:defRPr sz="1200"/>
            </a:lvl1pPr>
          </a:lstStyle>
          <a:p>
            <a:endParaRPr lang="en-AU"/>
          </a:p>
        </p:txBody>
      </p:sp>
      <p:sp>
        <p:nvSpPr>
          <p:cNvPr id="3" name="Date Placeholder 2"/>
          <p:cNvSpPr>
            <a:spLocks noGrp="1"/>
          </p:cNvSpPr>
          <p:nvPr>
            <p:ph type="dt" idx="1"/>
          </p:nvPr>
        </p:nvSpPr>
        <p:spPr>
          <a:xfrm>
            <a:off x="3851345" y="0"/>
            <a:ext cx="2946346" cy="496491"/>
          </a:xfrm>
          <a:prstGeom prst="rect">
            <a:avLst/>
          </a:prstGeom>
        </p:spPr>
        <p:txBody>
          <a:bodyPr vert="horz" lIns="91287" tIns="45644" rIns="91287" bIns="45644" rtlCol="0"/>
          <a:lstStyle>
            <a:lvl1pPr algn="r">
              <a:defRPr sz="1200"/>
            </a:lvl1pPr>
          </a:lstStyle>
          <a:p>
            <a:fld id="{D36625C3-2123-4738-9C99-FD96EC56C673}" type="datetimeFigureOut">
              <a:rPr lang="en-US" smtClean="0"/>
              <a:pPr/>
              <a:t>11/27/2018</a:t>
            </a:fld>
            <a:endParaRPr lang="en-AU"/>
          </a:p>
        </p:txBody>
      </p:sp>
      <p:sp>
        <p:nvSpPr>
          <p:cNvPr id="4" name="Slide Image Placeholder 3"/>
          <p:cNvSpPr>
            <a:spLocks noGrp="1" noRot="1" noChangeAspect="1"/>
          </p:cNvSpPr>
          <p:nvPr>
            <p:ph type="sldImg" idx="2"/>
          </p:nvPr>
        </p:nvSpPr>
        <p:spPr>
          <a:xfrm>
            <a:off x="711200" y="746125"/>
            <a:ext cx="5378450" cy="3722688"/>
          </a:xfrm>
          <a:prstGeom prst="rect">
            <a:avLst/>
          </a:prstGeom>
          <a:noFill/>
          <a:ln w="12700">
            <a:solidFill>
              <a:prstClr val="black"/>
            </a:solidFill>
          </a:ln>
        </p:spPr>
        <p:txBody>
          <a:bodyPr vert="horz" lIns="91287" tIns="45644" rIns="91287" bIns="45644" rtlCol="0" anchor="ctr"/>
          <a:lstStyle/>
          <a:p>
            <a:endParaRPr lang="en-AU"/>
          </a:p>
        </p:txBody>
      </p:sp>
      <p:sp>
        <p:nvSpPr>
          <p:cNvPr id="5" name="Notes Placeholder 4"/>
          <p:cNvSpPr>
            <a:spLocks noGrp="1"/>
          </p:cNvSpPr>
          <p:nvPr>
            <p:ph type="body" sz="quarter" idx="3"/>
          </p:nvPr>
        </p:nvSpPr>
        <p:spPr>
          <a:xfrm>
            <a:off x="679928" y="4716663"/>
            <a:ext cx="5439410" cy="4468416"/>
          </a:xfrm>
          <a:prstGeom prst="rect">
            <a:avLst/>
          </a:prstGeom>
        </p:spPr>
        <p:txBody>
          <a:bodyPr vert="horz" lIns="91287" tIns="45644" rIns="91287" bIns="4564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4" y="9431600"/>
            <a:ext cx="2946346" cy="496491"/>
          </a:xfrm>
          <a:prstGeom prst="rect">
            <a:avLst/>
          </a:prstGeom>
        </p:spPr>
        <p:txBody>
          <a:bodyPr vert="horz" lIns="91287" tIns="45644" rIns="91287" bIns="45644" rtlCol="0" anchor="b"/>
          <a:lstStyle>
            <a:lvl1pPr algn="l">
              <a:defRPr sz="1200"/>
            </a:lvl1pPr>
          </a:lstStyle>
          <a:p>
            <a:endParaRPr lang="en-AU"/>
          </a:p>
        </p:txBody>
      </p:sp>
      <p:sp>
        <p:nvSpPr>
          <p:cNvPr id="7" name="Slide Number Placeholder 6"/>
          <p:cNvSpPr>
            <a:spLocks noGrp="1"/>
          </p:cNvSpPr>
          <p:nvPr>
            <p:ph type="sldNum" sz="quarter" idx="5"/>
          </p:nvPr>
        </p:nvSpPr>
        <p:spPr>
          <a:xfrm>
            <a:off x="3851345" y="9431600"/>
            <a:ext cx="2946346" cy="496491"/>
          </a:xfrm>
          <a:prstGeom prst="rect">
            <a:avLst/>
          </a:prstGeom>
        </p:spPr>
        <p:txBody>
          <a:bodyPr vert="horz" lIns="91287" tIns="45644" rIns="91287" bIns="45644" rtlCol="0" anchor="b"/>
          <a:lstStyle>
            <a:lvl1pPr algn="r">
              <a:defRPr sz="1200"/>
            </a:lvl1pPr>
          </a:lstStyle>
          <a:p>
            <a:fld id="{342F6730-7C1A-4748-BA90-4B2ABC564104}" type="slidenum">
              <a:rPr lang="en-AU" smtClean="0"/>
              <a:pPr/>
              <a:t>‹#›</a:t>
            </a:fld>
            <a:endParaRPr lang="en-AU"/>
          </a:p>
        </p:txBody>
      </p:sp>
    </p:spTree>
    <p:extLst>
      <p:ext uri="{BB962C8B-B14F-4D97-AF65-F5344CB8AC3E}">
        <p14:creationId xmlns:p14="http://schemas.microsoft.com/office/powerpoint/2010/main" val="3308020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42F6730-7C1A-4748-BA90-4B2ABC564104}" type="slidenum">
              <a:rPr lang="en-AU" smtClean="0"/>
              <a:pPr/>
              <a:t>1</a:t>
            </a:fld>
            <a:endParaRPr lang="en-AU"/>
          </a:p>
        </p:txBody>
      </p:sp>
    </p:spTree>
    <p:extLst>
      <p:ext uri="{BB962C8B-B14F-4D97-AF65-F5344CB8AC3E}">
        <p14:creationId xmlns:p14="http://schemas.microsoft.com/office/powerpoint/2010/main" val="1747098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6863" cy="3724275"/>
          </a:xfrm>
        </p:spPr>
      </p:sp>
      <p:sp>
        <p:nvSpPr>
          <p:cNvPr id="3" name="Notes Placeholder 2"/>
          <p:cNvSpPr>
            <a:spLocks noGrp="1"/>
          </p:cNvSpPr>
          <p:nvPr>
            <p:ph type="body" idx="1"/>
          </p:nvPr>
        </p:nvSpPr>
        <p:spPr/>
        <p:txBody>
          <a:bodyPr/>
          <a:lstStyle/>
          <a:p>
            <a:pPr lvl="0" algn="l"/>
            <a:endParaRPr lang="en-AU" b="1" dirty="0"/>
          </a:p>
        </p:txBody>
      </p:sp>
      <p:sp>
        <p:nvSpPr>
          <p:cNvPr id="4" name="Slide Number Placeholder 3"/>
          <p:cNvSpPr>
            <a:spLocks noGrp="1"/>
          </p:cNvSpPr>
          <p:nvPr>
            <p:ph type="sldNum" sz="quarter" idx="10"/>
          </p:nvPr>
        </p:nvSpPr>
        <p:spPr/>
        <p:txBody>
          <a:bodyPr/>
          <a:lstStyle/>
          <a:p>
            <a:fld id="{342F6730-7C1A-4748-BA90-4B2ABC564104}" type="slidenum">
              <a:rPr lang="en-AU" smtClean="0"/>
              <a:pPr/>
              <a:t>10</a:t>
            </a:fld>
            <a:endParaRPr lang="en-AU"/>
          </a:p>
        </p:txBody>
      </p:sp>
    </p:spTree>
    <p:extLst>
      <p:ext uri="{BB962C8B-B14F-4D97-AF65-F5344CB8AC3E}">
        <p14:creationId xmlns:p14="http://schemas.microsoft.com/office/powerpoint/2010/main" val="2557045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6863" cy="3724275"/>
          </a:xfrm>
        </p:spPr>
      </p:sp>
      <p:sp>
        <p:nvSpPr>
          <p:cNvPr id="3" name="Notes Placeholder 2"/>
          <p:cNvSpPr>
            <a:spLocks noGrp="1"/>
          </p:cNvSpPr>
          <p:nvPr>
            <p:ph type="body" idx="1"/>
          </p:nvPr>
        </p:nvSpPr>
        <p:spPr/>
        <p:txBody>
          <a:bodyPr/>
          <a:lstStyle/>
          <a:p>
            <a:pPr lvl="0" algn="l"/>
            <a:endParaRPr lang="en-AU" b="1" dirty="0"/>
          </a:p>
        </p:txBody>
      </p:sp>
      <p:sp>
        <p:nvSpPr>
          <p:cNvPr id="4" name="Slide Number Placeholder 3"/>
          <p:cNvSpPr>
            <a:spLocks noGrp="1"/>
          </p:cNvSpPr>
          <p:nvPr>
            <p:ph type="sldNum" sz="quarter" idx="10"/>
          </p:nvPr>
        </p:nvSpPr>
        <p:spPr/>
        <p:txBody>
          <a:bodyPr/>
          <a:lstStyle/>
          <a:p>
            <a:fld id="{342F6730-7C1A-4748-BA90-4B2ABC564104}" type="slidenum">
              <a:rPr lang="en-AU" smtClean="0"/>
              <a:pPr/>
              <a:t>11</a:t>
            </a:fld>
            <a:endParaRPr lang="en-AU"/>
          </a:p>
        </p:txBody>
      </p:sp>
    </p:spTree>
    <p:extLst>
      <p:ext uri="{BB962C8B-B14F-4D97-AF65-F5344CB8AC3E}">
        <p14:creationId xmlns:p14="http://schemas.microsoft.com/office/powerpoint/2010/main" val="2557045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42F6730-7C1A-4748-BA90-4B2ABC564104}" type="slidenum">
              <a:rPr lang="en-AU" smtClean="0"/>
              <a:pPr/>
              <a:t>12</a:t>
            </a:fld>
            <a:endParaRPr lang="en-AU"/>
          </a:p>
        </p:txBody>
      </p:sp>
    </p:spTree>
    <p:extLst>
      <p:ext uri="{BB962C8B-B14F-4D97-AF65-F5344CB8AC3E}">
        <p14:creationId xmlns:p14="http://schemas.microsoft.com/office/powerpoint/2010/main" val="3505216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42F6730-7C1A-4748-BA90-4B2ABC564104}" type="slidenum">
              <a:rPr lang="en-AU" smtClean="0"/>
              <a:pPr/>
              <a:t>13</a:t>
            </a:fld>
            <a:endParaRPr lang="en-AU"/>
          </a:p>
        </p:txBody>
      </p:sp>
    </p:spTree>
    <p:extLst>
      <p:ext uri="{BB962C8B-B14F-4D97-AF65-F5344CB8AC3E}">
        <p14:creationId xmlns:p14="http://schemas.microsoft.com/office/powerpoint/2010/main" val="725489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42F6730-7C1A-4748-BA90-4B2ABC564104}" type="slidenum">
              <a:rPr lang="en-AU" smtClean="0"/>
              <a:pPr/>
              <a:t>14</a:t>
            </a:fld>
            <a:endParaRPr lang="en-AU"/>
          </a:p>
        </p:txBody>
      </p:sp>
    </p:spTree>
    <p:extLst>
      <p:ext uri="{BB962C8B-B14F-4D97-AF65-F5344CB8AC3E}">
        <p14:creationId xmlns:p14="http://schemas.microsoft.com/office/powerpoint/2010/main" val="1256142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42F6730-7C1A-4748-BA90-4B2ABC564104}" type="slidenum">
              <a:rPr lang="en-AU" smtClean="0"/>
              <a:pPr/>
              <a:t>2</a:t>
            </a:fld>
            <a:endParaRPr lang="en-AU"/>
          </a:p>
        </p:txBody>
      </p:sp>
    </p:spTree>
    <p:extLst>
      <p:ext uri="{BB962C8B-B14F-4D97-AF65-F5344CB8AC3E}">
        <p14:creationId xmlns:p14="http://schemas.microsoft.com/office/powerpoint/2010/main" val="1099481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42F6730-7C1A-4748-BA90-4B2ABC564104}" type="slidenum">
              <a:rPr lang="en-AU" smtClean="0"/>
              <a:pPr/>
              <a:t>3</a:t>
            </a:fld>
            <a:endParaRPr lang="en-AU"/>
          </a:p>
        </p:txBody>
      </p:sp>
    </p:spTree>
    <p:extLst>
      <p:ext uri="{BB962C8B-B14F-4D97-AF65-F5344CB8AC3E}">
        <p14:creationId xmlns:p14="http://schemas.microsoft.com/office/powerpoint/2010/main" val="2310470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42F6730-7C1A-4748-BA90-4B2ABC564104}" type="slidenum">
              <a:rPr lang="en-AU" smtClean="0"/>
              <a:pPr/>
              <a:t>4</a:t>
            </a:fld>
            <a:endParaRPr lang="en-AU"/>
          </a:p>
        </p:txBody>
      </p:sp>
    </p:spTree>
    <p:extLst>
      <p:ext uri="{BB962C8B-B14F-4D97-AF65-F5344CB8AC3E}">
        <p14:creationId xmlns:p14="http://schemas.microsoft.com/office/powerpoint/2010/main" val="2371920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42F6730-7C1A-4748-BA90-4B2ABC564104}" type="slidenum">
              <a:rPr lang="en-AU" smtClean="0"/>
              <a:pPr/>
              <a:t>5</a:t>
            </a:fld>
            <a:endParaRPr lang="en-AU"/>
          </a:p>
        </p:txBody>
      </p:sp>
    </p:spTree>
    <p:extLst>
      <p:ext uri="{BB962C8B-B14F-4D97-AF65-F5344CB8AC3E}">
        <p14:creationId xmlns:p14="http://schemas.microsoft.com/office/powerpoint/2010/main" val="1173078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If we’re not driven</a:t>
            </a:r>
            <a:r>
              <a:rPr lang="en-AU" baseline="0" dirty="0" smtClean="0"/>
              <a:t> to do this to change outcomes, </a:t>
            </a:r>
            <a:r>
              <a:rPr lang="en-AU" dirty="0" smtClean="0"/>
              <a:t>we’ll be pushed</a:t>
            </a:r>
            <a:r>
              <a:rPr lang="en-AU" baseline="0" dirty="0" smtClean="0"/>
              <a:t> to do this by shifts in the sector and changing funding models…</a:t>
            </a:r>
            <a:endParaRPr lang="en-AU" dirty="0"/>
          </a:p>
        </p:txBody>
      </p:sp>
      <p:sp>
        <p:nvSpPr>
          <p:cNvPr id="4" name="Slide Number Placeholder 3"/>
          <p:cNvSpPr>
            <a:spLocks noGrp="1"/>
          </p:cNvSpPr>
          <p:nvPr>
            <p:ph type="sldNum" sz="quarter" idx="10"/>
          </p:nvPr>
        </p:nvSpPr>
        <p:spPr/>
        <p:txBody>
          <a:bodyPr/>
          <a:lstStyle/>
          <a:p>
            <a:fld id="{342F6730-7C1A-4748-BA90-4B2ABC564104}" type="slidenum">
              <a:rPr lang="en-AU" smtClean="0"/>
              <a:pPr/>
              <a:t>6</a:t>
            </a:fld>
            <a:endParaRPr lang="en-AU"/>
          </a:p>
        </p:txBody>
      </p:sp>
    </p:spTree>
    <p:extLst>
      <p:ext uri="{BB962C8B-B14F-4D97-AF65-F5344CB8AC3E}">
        <p14:creationId xmlns:p14="http://schemas.microsoft.com/office/powerpoint/2010/main" val="2803731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dirty="0" smtClean="0"/>
              <a:t>If we want to answer these questions: </a:t>
            </a:r>
            <a:r>
              <a:rPr lang="en-AU" sz="1200" b="1" dirty="0" smtClean="0">
                <a:solidFill>
                  <a:srgbClr val="002060"/>
                </a:solidFill>
              </a:rPr>
              <a:t>how to use evidence effectively,</a:t>
            </a:r>
            <a:r>
              <a:rPr lang="en-AU" sz="1200" b="1" baseline="0" dirty="0" smtClean="0">
                <a:solidFill>
                  <a:srgbClr val="002060"/>
                </a:solidFill>
              </a:rPr>
              <a:t> we need to work out what evidence to collect. A key part of this is working out what types of problem (or problems) we are trying to solve.</a:t>
            </a:r>
            <a:endParaRPr lang="en-AU" sz="1200" b="1" dirty="0" smtClean="0">
              <a:solidFill>
                <a:srgbClr val="002060"/>
              </a:solidFill>
            </a:endParaRPr>
          </a:p>
          <a:p>
            <a:pPr marL="0" indent="0">
              <a:buNone/>
            </a:pPr>
            <a:endParaRPr lang="en-AU" sz="1200" b="1" dirty="0" smtClean="0">
              <a:solidFill>
                <a:srgbClr val="002060"/>
              </a:solidFill>
            </a:endParaRPr>
          </a:p>
          <a:p>
            <a:endParaRPr lang="en-AU" dirty="0"/>
          </a:p>
        </p:txBody>
      </p:sp>
      <p:sp>
        <p:nvSpPr>
          <p:cNvPr id="4" name="Slide Number Placeholder 3"/>
          <p:cNvSpPr>
            <a:spLocks noGrp="1"/>
          </p:cNvSpPr>
          <p:nvPr>
            <p:ph type="sldNum" sz="quarter" idx="10"/>
          </p:nvPr>
        </p:nvSpPr>
        <p:spPr/>
        <p:txBody>
          <a:bodyPr/>
          <a:lstStyle/>
          <a:p>
            <a:fld id="{342F6730-7C1A-4748-BA90-4B2ABC564104}" type="slidenum">
              <a:rPr lang="en-AU" smtClean="0"/>
              <a:pPr/>
              <a:t>7</a:t>
            </a:fld>
            <a:endParaRPr lang="en-AU"/>
          </a:p>
        </p:txBody>
      </p:sp>
    </p:spTree>
    <p:extLst>
      <p:ext uri="{BB962C8B-B14F-4D97-AF65-F5344CB8AC3E}">
        <p14:creationId xmlns:p14="http://schemas.microsoft.com/office/powerpoint/2010/main" val="406797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6863" cy="3724275"/>
          </a:xfrm>
        </p:spPr>
      </p:sp>
      <p:sp>
        <p:nvSpPr>
          <p:cNvPr id="3" name="Notes Placeholder 2"/>
          <p:cNvSpPr>
            <a:spLocks noGrp="1"/>
          </p:cNvSpPr>
          <p:nvPr>
            <p:ph type="body" idx="1"/>
          </p:nvPr>
        </p:nvSpPr>
        <p:spPr/>
        <p:txBody>
          <a:bodyPr/>
          <a:lstStyle/>
          <a:p>
            <a:pPr lvl="0" algn="l"/>
            <a:r>
              <a:rPr lang="en-AU" b="0" dirty="0" smtClean="0"/>
              <a:t>Complex</a:t>
            </a:r>
            <a:r>
              <a:rPr lang="en-AU" b="0" baseline="0" dirty="0" smtClean="0"/>
              <a:t> problems exist within systems. People live within systems and we need to understand what these problems are and how to think systemically to solve those problems and work out what evidence to draw on to determine how to address change.</a:t>
            </a:r>
          </a:p>
          <a:p>
            <a:pPr lvl="0" algn="l"/>
            <a:r>
              <a:rPr lang="en-AU" b="0" baseline="0" dirty="0" smtClean="0"/>
              <a:t>I want to use the three people I introduced you to at the start to begin to set up 3 system thinking examples of complex social problems and where evidence has or hasn’t been used effectively to drive policy decisions, services and organisations.</a:t>
            </a:r>
          </a:p>
        </p:txBody>
      </p:sp>
      <p:sp>
        <p:nvSpPr>
          <p:cNvPr id="4" name="Slide Number Placeholder 3"/>
          <p:cNvSpPr>
            <a:spLocks noGrp="1"/>
          </p:cNvSpPr>
          <p:nvPr>
            <p:ph type="sldNum" sz="quarter" idx="10"/>
          </p:nvPr>
        </p:nvSpPr>
        <p:spPr/>
        <p:txBody>
          <a:bodyPr/>
          <a:lstStyle/>
          <a:p>
            <a:fld id="{342F6730-7C1A-4748-BA90-4B2ABC564104}" type="slidenum">
              <a:rPr lang="en-AU" smtClean="0"/>
              <a:pPr/>
              <a:t>8</a:t>
            </a:fld>
            <a:endParaRPr lang="en-AU"/>
          </a:p>
        </p:txBody>
      </p:sp>
    </p:spTree>
    <p:extLst>
      <p:ext uri="{BB962C8B-B14F-4D97-AF65-F5344CB8AC3E}">
        <p14:creationId xmlns:p14="http://schemas.microsoft.com/office/powerpoint/2010/main" val="2557045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6863" cy="3724275"/>
          </a:xfrm>
        </p:spPr>
      </p:sp>
      <p:sp>
        <p:nvSpPr>
          <p:cNvPr id="3" name="Notes Placeholder 2"/>
          <p:cNvSpPr>
            <a:spLocks noGrp="1"/>
          </p:cNvSpPr>
          <p:nvPr>
            <p:ph type="body" idx="1"/>
          </p:nvPr>
        </p:nvSpPr>
        <p:spPr/>
        <p:txBody>
          <a:bodyPr/>
          <a:lstStyle/>
          <a:p>
            <a:pPr lvl="0" algn="l"/>
            <a:endParaRPr lang="en-AU" b="1" dirty="0"/>
          </a:p>
        </p:txBody>
      </p:sp>
      <p:sp>
        <p:nvSpPr>
          <p:cNvPr id="4" name="Slide Number Placeholder 3"/>
          <p:cNvSpPr>
            <a:spLocks noGrp="1"/>
          </p:cNvSpPr>
          <p:nvPr>
            <p:ph type="sldNum" sz="quarter" idx="10"/>
          </p:nvPr>
        </p:nvSpPr>
        <p:spPr/>
        <p:txBody>
          <a:bodyPr/>
          <a:lstStyle/>
          <a:p>
            <a:fld id="{342F6730-7C1A-4748-BA90-4B2ABC564104}" type="slidenum">
              <a:rPr lang="en-AU" smtClean="0"/>
              <a:pPr/>
              <a:t>9</a:t>
            </a:fld>
            <a:endParaRPr lang="en-AU"/>
          </a:p>
        </p:txBody>
      </p:sp>
    </p:spTree>
    <p:extLst>
      <p:ext uri="{BB962C8B-B14F-4D97-AF65-F5344CB8AC3E}">
        <p14:creationId xmlns:p14="http://schemas.microsoft.com/office/powerpoint/2010/main" val="25570457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63438" y="1214422"/>
            <a:ext cx="6346076" cy="1285884"/>
          </a:xfrm>
        </p:spPr>
        <p:txBody>
          <a:bodyPr/>
          <a:lstStyle>
            <a:lvl1pPr>
              <a:defRPr>
                <a:solidFill>
                  <a:schemeClr val="tx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2863438" y="2928934"/>
            <a:ext cx="6392462" cy="785818"/>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2717199"/>
            <a:ext cx="2759825" cy="414080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0459" y="264006"/>
            <a:ext cx="9079987" cy="782637"/>
          </a:xfrm>
        </p:spPr>
        <p:txBody>
          <a:bodyPr lIns="36000" tIns="36000" rIns="36000" bIns="36000" anchor="b" anchorCtr="0">
            <a:normAutofit/>
          </a:bodyPr>
          <a:lstStyle>
            <a:lvl1pPr algn="ctr">
              <a:defRPr sz="3600" b="0" cap="small" spc="300" baseline="0">
                <a:solidFill>
                  <a:schemeClr val="tx1"/>
                </a:solidFill>
                <a:latin typeface="Gill Sans MT" pitchFamily="34" charset="0"/>
              </a:defRPr>
            </a:lvl1pPr>
          </a:lstStyle>
          <a:p>
            <a:r>
              <a:rPr lang="en-US" dirty="0" smtClean="0"/>
              <a:t>Click to edit Master title style</a:t>
            </a:r>
            <a:endParaRPr lang="en-AU" dirty="0"/>
          </a:p>
        </p:txBody>
      </p:sp>
      <p:sp>
        <p:nvSpPr>
          <p:cNvPr id="3" name="Content Placeholder 2"/>
          <p:cNvSpPr>
            <a:spLocks noGrp="1"/>
          </p:cNvSpPr>
          <p:nvPr>
            <p:ph idx="1"/>
          </p:nvPr>
        </p:nvSpPr>
        <p:spPr>
          <a:xfrm>
            <a:off x="340519" y="1770611"/>
            <a:ext cx="9255951" cy="4725438"/>
          </a:xfrm>
        </p:spPr>
        <p:txBody>
          <a:bodyPr>
            <a:normAutofit/>
          </a:bodyPr>
          <a:lstStyle>
            <a:lvl1pPr marL="266700" indent="-266700">
              <a:spcBef>
                <a:spcPts val="900"/>
              </a:spcBef>
              <a:spcAft>
                <a:spcPts val="0"/>
              </a:spcAft>
              <a:tabLst/>
              <a:defRPr sz="1600">
                <a:solidFill>
                  <a:schemeClr val="tx1"/>
                </a:solidFill>
                <a:latin typeface="Gill Sans MT" pitchFamily="34" charset="0"/>
              </a:defRPr>
            </a:lvl1pPr>
            <a:lvl2pPr marL="628650" indent="-266700">
              <a:spcBef>
                <a:spcPts val="400"/>
              </a:spcBef>
              <a:spcAft>
                <a:spcPts val="0"/>
              </a:spcAft>
              <a:defRPr sz="1600">
                <a:solidFill>
                  <a:schemeClr val="tx1"/>
                </a:solidFill>
                <a:latin typeface="Gill Sans MT" pitchFamily="34" charset="0"/>
              </a:defRPr>
            </a:lvl2pPr>
            <a:lvl3pPr marL="1076325" indent="-228600">
              <a:spcBef>
                <a:spcPts val="400"/>
              </a:spcBef>
              <a:spcAft>
                <a:spcPts val="0"/>
              </a:spcAft>
              <a:defRPr sz="1600">
                <a:solidFill>
                  <a:schemeClr val="tx1"/>
                </a:solidFill>
                <a:latin typeface="Gill Sans MT" pitchFamily="34" charset="0"/>
              </a:defRPr>
            </a:lvl3pPr>
            <a:lvl4pPr marL="1438275" indent="-180975">
              <a:spcBef>
                <a:spcPts val="400"/>
              </a:spcBef>
              <a:spcAft>
                <a:spcPts val="0"/>
              </a:spcAft>
              <a:defRPr sz="1600">
                <a:solidFill>
                  <a:schemeClr val="tx1"/>
                </a:solidFill>
                <a:latin typeface="Gill Sans MT" pitchFamily="34" charset="0"/>
              </a:defRPr>
            </a:lvl4pPr>
            <a:lvl5pPr marL="1790700" indent="-266700">
              <a:spcBef>
                <a:spcPts val="600"/>
              </a:spcBef>
              <a:spcAft>
                <a:spcPts val="0"/>
              </a:spcAft>
              <a:defRPr sz="1800">
                <a:solidFill>
                  <a:schemeClr val="accent1">
                    <a:lumMod val="75000"/>
                  </a:schemeClr>
                </a:solidFill>
                <a:latin typeface="Gill Sans M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TextBox 5"/>
          <p:cNvSpPr txBox="1"/>
          <p:nvPr userDrawn="1"/>
        </p:nvSpPr>
        <p:spPr>
          <a:xfrm>
            <a:off x="9364262" y="6550224"/>
            <a:ext cx="541738" cy="307777"/>
          </a:xfrm>
          <a:prstGeom prst="rect">
            <a:avLst/>
          </a:prstGeom>
          <a:noFill/>
        </p:spPr>
        <p:txBody>
          <a:bodyPr wrap="square" rtlCol="0">
            <a:spAutoFit/>
          </a:bodyPr>
          <a:lstStyle/>
          <a:p>
            <a:pPr algn="r"/>
            <a:fld id="{D7165D27-ACFB-4CA9-9838-EFE60C650418}" type="slidenum">
              <a:rPr lang="en-AU" sz="1400" smtClean="0">
                <a:solidFill>
                  <a:schemeClr val="tx1"/>
                </a:solidFill>
                <a:latin typeface="Gill Sans MT" pitchFamily="34" charset="0"/>
              </a:rPr>
              <a:pPr algn="r"/>
              <a:t>‹#›</a:t>
            </a:fld>
            <a:endParaRPr lang="en-AU" sz="1400" dirty="0">
              <a:solidFill>
                <a:schemeClr val="tx1"/>
              </a:solidFill>
              <a:latin typeface="Gill Sans MT" pitchFamily="34" charset="0"/>
            </a:endParaRPr>
          </a:p>
        </p:txBody>
      </p:sp>
      <p:sp>
        <p:nvSpPr>
          <p:cNvPr id="9" name="Text Box 10"/>
          <p:cNvSpPr txBox="1">
            <a:spLocks noChangeArrowheads="1"/>
          </p:cNvSpPr>
          <p:nvPr userDrawn="1"/>
        </p:nvSpPr>
        <p:spPr bwMode="auto">
          <a:xfrm flipH="1">
            <a:off x="505272" y="1057277"/>
            <a:ext cx="8750360" cy="45719"/>
          </a:xfrm>
          <a:prstGeom prst="rect">
            <a:avLst/>
          </a:prstGeom>
          <a:gradFill flip="none" rotWithShape="1">
            <a:gsLst>
              <a:gs pos="0">
                <a:schemeClr val="bg1">
                  <a:lumMod val="95000"/>
                </a:schemeClr>
              </a:gs>
              <a:gs pos="100000">
                <a:schemeClr val="bg1">
                  <a:lumMod val="95000"/>
                </a:schemeClr>
              </a:gs>
              <a:gs pos="50000">
                <a:schemeClr val="tx1"/>
              </a:gs>
            </a:gsLst>
            <a:lin ang="0" scaled="0"/>
            <a:tileRect/>
          </a:gradFill>
          <a:ln w="9525">
            <a:noFill/>
            <a:miter lim="800000"/>
            <a:headEnd/>
            <a:tailEnd/>
          </a:ln>
          <a:effectLst/>
        </p:spPr>
        <p:txBody>
          <a:bodyPr wrap="square">
            <a:noAutofit/>
          </a:bodyPr>
          <a:lstStyle/>
          <a:p>
            <a:pPr algn="ctr">
              <a:spcBef>
                <a:spcPct val="50000"/>
              </a:spcBef>
              <a:defRPr/>
            </a:pPr>
            <a:endParaRPr lang="en-AU" sz="1400" dirty="0">
              <a:solidFill>
                <a:schemeClr val="bg1"/>
              </a:solidFill>
              <a:latin typeface="Gill Sans MT" pitchFamily="34" charset="0"/>
            </a:endParaRPr>
          </a:p>
        </p:txBody>
      </p:sp>
      <p:pic>
        <p:nvPicPr>
          <p:cNvPr id="7" name="Picture 6"/>
          <p:cNvPicPr>
            <a:picLocks noChangeAspect="1"/>
          </p:cNvPicPr>
          <p:nvPr userDrawn="1"/>
        </p:nvPicPr>
        <p:blipFill>
          <a:blip r:embed="rId2"/>
          <a:stretch>
            <a:fillRect/>
          </a:stretch>
        </p:blipFill>
        <p:spPr>
          <a:xfrm>
            <a:off x="127886" y="6636784"/>
            <a:ext cx="3035300" cy="139700"/>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6" name="TextBox 5"/>
          <p:cNvSpPr txBox="1"/>
          <p:nvPr userDrawn="1"/>
        </p:nvSpPr>
        <p:spPr>
          <a:xfrm>
            <a:off x="9364262" y="6550224"/>
            <a:ext cx="541738" cy="307777"/>
          </a:xfrm>
          <a:prstGeom prst="rect">
            <a:avLst/>
          </a:prstGeom>
          <a:noFill/>
        </p:spPr>
        <p:txBody>
          <a:bodyPr wrap="square" rtlCol="0">
            <a:spAutoFit/>
          </a:bodyPr>
          <a:lstStyle/>
          <a:p>
            <a:pPr algn="r"/>
            <a:fld id="{D7165D27-ACFB-4CA9-9838-EFE60C650418}" type="slidenum">
              <a:rPr lang="en-AU" sz="1400" smtClean="0">
                <a:solidFill>
                  <a:schemeClr val="tx1"/>
                </a:solidFill>
                <a:latin typeface="Gill Sans MT" pitchFamily="34" charset="0"/>
              </a:rPr>
              <a:pPr algn="r"/>
              <a:t>‹#›</a:t>
            </a:fld>
            <a:endParaRPr lang="en-AU" sz="1400" dirty="0">
              <a:solidFill>
                <a:schemeClr val="tx1"/>
              </a:solidFill>
              <a:latin typeface="Gill Sans MT" pitchFamily="34" charset="0"/>
            </a:endParaRPr>
          </a:p>
        </p:txBody>
      </p:sp>
      <p:pic>
        <p:nvPicPr>
          <p:cNvPr id="7" name="Picture 6"/>
          <p:cNvPicPr>
            <a:picLocks noChangeAspect="1"/>
          </p:cNvPicPr>
          <p:nvPr userDrawn="1"/>
        </p:nvPicPr>
        <p:blipFill>
          <a:blip r:embed="rId2"/>
          <a:stretch>
            <a:fillRect/>
          </a:stretch>
        </p:blipFill>
        <p:spPr>
          <a:xfrm>
            <a:off x="127886" y="6636784"/>
            <a:ext cx="3035300" cy="139700"/>
          </a:xfrm>
          <a:prstGeom prst="rect">
            <a:avLst/>
          </a:prstGeom>
        </p:spPr>
      </p:pic>
    </p:spTree>
    <p:extLst>
      <p:ext uri="{BB962C8B-B14F-4D97-AF65-F5344CB8AC3E}">
        <p14:creationId xmlns:p14="http://schemas.microsoft.com/office/powerpoint/2010/main" val="238003500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AU" dirty="0"/>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dt="0"/>
  <p:txStyles>
    <p:titleStyle>
      <a:lvl1pPr algn="ctr" defTabSz="914400" rtl="0" eaLnBrk="1" latinLnBrk="0" hangingPunct="1">
        <a:spcBef>
          <a:spcPct val="0"/>
        </a:spcBef>
        <a:buNone/>
        <a:defRPr sz="3600" kern="1200">
          <a:solidFill>
            <a:schemeClr val="tx1"/>
          </a:solidFill>
          <a:latin typeface="Gill Sans MT"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Gill Sans MT"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Gill Sans MT"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Gill Sans MT"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Gill Sans MT"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Gill Sans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19.jpeg"/><Relationship Id="rId4" Type="http://schemas.openxmlformats.org/officeDocument/2006/relationships/diagramLayout" Target="../diagrams/layout3.xml"/><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4.xml"/><Relationship Id="rId11" Type="http://schemas.openxmlformats.org/officeDocument/2006/relationships/image" Target="../media/image23.png"/><Relationship Id="rId5" Type="http://schemas.openxmlformats.org/officeDocument/2006/relationships/diagramQuickStyle" Target="../diagrams/quickStyle4.xml"/><Relationship Id="rId10" Type="http://schemas.openxmlformats.org/officeDocument/2006/relationships/image" Target="../media/image22.jpeg"/><Relationship Id="rId4" Type="http://schemas.openxmlformats.org/officeDocument/2006/relationships/diagramLayout" Target="../diagrams/layout4.xml"/><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www.csi.edu.au/" TargetMode="External"/><Relationship Id="rId4" Type="http://schemas.openxmlformats.org/officeDocument/2006/relationships/hyperlink" Target="mailto:k.muir@unsw.edu.a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microsoft.com/office/2007/relationships/hdphoto" Target="../media/hdphoto2.wdp"/></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2.xml"/><Relationship Id="rId11" Type="http://schemas.openxmlformats.org/officeDocument/2006/relationships/image" Target="../media/image16.png"/><Relationship Id="rId5" Type="http://schemas.openxmlformats.org/officeDocument/2006/relationships/diagramQuickStyle" Target="../diagrams/quickStyle2.xml"/><Relationship Id="rId10" Type="http://schemas.openxmlformats.org/officeDocument/2006/relationships/image" Target="../media/image15.jpeg"/><Relationship Id="rId4" Type="http://schemas.openxmlformats.org/officeDocument/2006/relationships/diagramLayout" Target="../diagrams/layout2.xml"/><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CSI_DE1_PPT_V1.jpg"/>
          <p:cNvPicPr>
            <a:picLocks noChangeAspect="1"/>
          </p:cNvPicPr>
          <p:nvPr/>
        </p:nvPicPr>
        <p:blipFill>
          <a:blip r:embed="rId3"/>
          <a:stretch>
            <a:fillRect/>
          </a:stretch>
        </p:blipFill>
        <p:spPr>
          <a:xfrm>
            <a:off x="0" y="0"/>
            <a:ext cx="9906000" cy="6858000"/>
          </a:xfrm>
          <a:prstGeom prst="rect">
            <a:avLst/>
          </a:prstGeom>
        </p:spPr>
      </p:pic>
      <p:sp>
        <p:nvSpPr>
          <p:cNvPr id="12" name="Subtitle 11"/>
          <p:cNvSpPr>
            <a:spLocks noGrp="1"/>
          </p:cNvSpPr>
          <p:nvPr>
            <p:ph type="subTitle" idx="1"/>
          </p:nvPr>
        </p:nvSpPr>
        <p:spPr>
          <a:xfrm>
            <a:off x="9906000" y="5638800"/>
            <a:ext cx="6934200" cy="1752600"/>
          </a:xfrm>
        </p:spPr>
        <p:txBody>
          <a:bodyPr/>
          <a:lstStyle/>
          <a:p>
            <a:r>
              <a:rPr lang="en-US" dirty="0" err="1" smtClean="0"/>
              <a:t>v</a:t>
            </a:r>
            <a:endParaRPr lang="en-US" dirty="0"/>
          </a:p>
        </p:txBody>
      </p:sp>
      <p:sp>
        <p:nvSpPr>
          <p:cNvPr id="19" name="TextBox 18"/>
          <p:cNvSpPr txBox="1"/>
          <p:nvPr/>
        </p:nvSpPr>
        <p:spPr>
          <a:xfrm>
            <a:off x="2463801" y="1243701"/>
            <a:ext cx="6973264" cy="2800767"/>
          </a:xfrm>
          <a:prstGeom prst="rect">
            <a:avLst/>
          </a:prstGeom>
          <a:noFill/>
        </p:spPr>
        <p:txBody>
          <a:bodyPr wrap="square" lIns="0" rIns="0" rtlCol="0" anchor="t">
            <a:spAutoFit/>
          </a:bodyPr>
          <a:lstStyle/>
          <a:p>
            <a:r>
              <a:rPr lang="en-AU" sz="4400" b="1" dirty="0">
                <a:solidFill>
                  <a:schemeClr val="bg1"/>
                </a:solidFill>
              </a:rPr>
              <a:t>Are we being held back? An exploration of how evidence is used to address complex social problems</a:t>
            </a:r>
            <a:endParaRPr lang="en-AU" sz="4400" dirty="0">
              <a:solidFill>
                <a:schemeClr val="bg1"/>
              </a:solidFill>
            </a:endParaRPr>
          </a:p>
        </p:txBody>
      </p:sp>
      <p:sp>
        <p:nvSpPr>
          <p:cNvPr id="21" name="TextBox 20"/>
          <p:cNvSpPr txBox="1"/>
          <p:nvPr/>
        </p:nvSpPr>
        <p:spPr>
          <a:xfrm>
            <a:off x="2463801" y="4044468"/>
            <a:ext cx="6846454" cy="1077218"/>
          </a:xfrm>
          <a:prstGeom prst="rect">
            <a:avLst/>
          </a:prstGeom>
          <a:noFill/>
        </p:spPr>
        <p:txBody>
          <a:bodyPr wrap="square" lIns="0" rIns="0" rtlCol="0" anchor="t">
            <a:noAutofit/>
          </a:bodyPr>
          <a:lstStyle/>
          <a:p>
            <a:r>
              <a:rPr lang="en-US" sz="2800" b="1" dirty="0" smtClean="0"/>
              <a:t>Professor Kristy Muir  - @KristyMuir2</a:t>
            </a:r>
            <a:r>
              <a:rPr lang="en-US" sz="2000" dirty="0">
                <a:latin typeface="Georgia"/>
                <a:cs typeface="Georgia"/>
              </a:rPr>
              <a:t/>
            </a:r>
            <a:br>
              <a:rPr lang="en-US" sz="2000" dirty="0">
                <a:latin typeface="Georgia"/>
                <a:cs typeface="Georgia"/>
              </a:rPr>
            </a:br>
            <a:endParaRPr lang="en-US" sz="2000" dirty="0" smtClean="0">
              <a:latin typeface="Georgia"/>
              <a:cs typeface="Georgia"/>
            </a:endParaRPr>
          </a:p>
          <a:p>
            <a:r>
              <a:rPr lang="en-AU" sz="2800" b="1" dirty="0" err="1" smtClean="0"/>
              <a:t>Superu</a:t>
            </a:r>
            <a:r>
              <a:rPr lang="en-AU" sz="2800" b="1" dirty="0" smtClean="0"/>
              <a:t> Evidence </a:t>
            </a:r>
            <a:r>
              <a:rPr lang="en-AU" sz="2800" b="1" dirty="0"/>
              <a:t>to Action Conference 2016 – Evidence: it’s how you use it that matters</a:t>
            </a:r>
          </a:p>
          <a:p>
            <a:endParaRPr lang="en-US" sz="2800" b="1" dirty="0" smtClean="0"/>
          </a:p>
          <a:p>
            <a:r>
              <a:rPr lang="en-US" sz="2800" b="1" dirty="0" smtClean="0"/>
              <a:t>Wellington </a:t>
            </a:r>
            <a:r>
              <a:rPr lang="en-US" sz="2800" b="1" dirty="0"/>
              <a:t>NZ, 5 April 2016 </a:t>
            </a:r>
          </a:p>
        </p:txBody>
      </p:sp>
    </p:spTree>
    <p:extLst>
      <p:ext uri="{BB962C8B-B14F-4D97-AF65-F5344CB8AC3E}">
        <p14:creationId xmlns:p14="http://schemas.microsoft.com/office/powerpoint/2010/main" val="13855701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988"/>
            <a:ext cx="9080500" cy="782637"/>
          </a:xfrm>
        </p:spPr>
        <p:txBody>
          <a:bodyPr>
            <a:normAutofit/>
          </a:bodyPr>
          <a:lstStyle/>
          <a:p>
            <a:r>
              <a:rPr lang="en-AU" sz="3000" cap="small" dirty="0" smtClean="0"/>
              <a:t>Catherine: disability and participation</a:t>
            </a:r>
            <a:endParaRPr lang="en-AU" sz="3000" cap="small" dirty="0"/>
          </a:p>
        </p:txBody>
      </p:sp>
      <p:graphicFrame>
        <p:nvGraphicFramePr>
          <p:cNvPr id="4" name="Content Placeholder 3"/>
          <p:cNvGraphicFramePr>
            <a:graphicFrameLocks/>
          </p:cNvGraphicFramePr>
          <p:nvPr>
            <p:extLst>
              <p:ext uri="{D42A27DB-BD31-4B8C-83A1-F6EECF244321}">
                <p14:modId xmlns:p14="http://schemas.microsoft.com/office/powerpoint/2010/main" val="1200937033"/>
              </p:ext>
            </p:extLst>
          </p:nvPr>
        </p:nvGraphicFramePr>
        <p:xfrm>
          <a:off x="-259307" y="809328"/>
          <a:ext cx="9691627" cy="6048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127" y="964447"/>
            <a:ext cx="3630252" cy="936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62675" y="5320640"/>
            <a:ext cx="3743325"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descr="http://www.best.com.au/files/uploaded/image/P_DES_rgb_400.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28875" y="1527559"/>
            <a:ext cx="3410924" cy="1640909"/>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Arrow Connector 10"/>
          <p:cNvCxnSpPr/>
          <p:nvPr/>
        </p:nvCxnSpPr>
        <p:spPr>
          <a:xfrm>
            <a:off x="1330036" y="1900670"/>
            <a:ext cx="1330037" cy="8781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996473" y="3168468"/>
            <a:ext cx="1116846" cy="40600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3766" y="1900670"/>
            <a:ext cx="3241964" cy="43813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5545777" y="4987636"/>
            <a:ext cx="2707574" cy="33300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7327075" y="4536374"/>
            <a:ext cx="1555668" cy="78426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3446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1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988"/>
            <a:ext cx="9080500" cy="782637"/>
          </a:xfrm>
        </p:spPr>
        <p:txBody>
          <a:bodyPr>
            <a:normAutofit/>
          </a:bodyPr>
          <a:lstStyle/>
          <a:p>
            <a:r>
              <a:rPr lang="en-AU" sz="3000" cap="small" dirty="0"/>
              <a:t>Mae: Place based disadvantage</a:t>
            </a:r>
          </a:p>
        </p:txBody>
      </p:sp>
      <p:graphicFrame>
        <p:nvGraphicFramePr>
          <p:cNvPr id="4" name="Content Placeholder 3"/>
          <p:cNvGraphicFramePr>
            <a:graphicFrameLocks/>
          </p:cNvGraphicFramePr>
          <p:nvPr>
            <p:extLst>
              <p:ext uri="{D42A27DB-BD31-4B8C-83A1-F6EECF244321}">
                <p14:modId xmlns:p14="http://schemas.microsoft.com/office/powerpoint/2010/main" val="2967811050"/>
              </p:ext>
            </p:extLst>
          </p:nvPr>
        </p:nvGraphicFramePr>
        <p:xfrm>
          <a:off x="-259307" y="809328"/>
          <a:ext cx="9691627" cy="6048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146" name="Picture 2" descr="http://www.collaborationconference.com.au/wp-content/themes/cfi2015/assets/img/logo_lockup_top.png"/>
          <p:cNvPicPr>
            <a:picLocks noChangeAspect="1" noChangeArrowheads="1"/>
          </p:cNvPicPr>
          <p:nvPr/>
        </p:nvPicPr>
        <p:blipFill rotWithShape="1">
          <a:blip r:embed="rId8">
            <a:extLst>
              <a:ext uri="{28A0092B-C50C-407E-A947-70E740481C1C}">
                <a14:useLocalDpi xmlns:a14="http://schemas.microsoft.com/office/drawing/2010/main" val="0"/>
              </a:ext>
            </a:extLst>
          </a:blip>
          <a:srcRect b="25940"/>
          <a:stretch/>
        </p:blipFill>
        <p:spPr bwMode="auto">
          <a:xfrm>
            <a:off x="380009" y="2052953"/>
            <a:ext cx="2861156" cy="847581"/>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2435" y="2900534"/>
            <a:ext cx="3376303"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descr="https://avpn.asia/wp-content/uploads/2012/09/gordoncare.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84230" y="3223655"/>
            <a:ext cx="1562100" cy="1352550"/>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descr="https://avpn.asia/wp-content/uploads/2014/11/ten20foundation.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94078" y="5165764"/>
            <a:ext cx="1438275" cy="857251"/>
          </a:xfrm>
          <a:prstGeom prst="rect">
            <a:avLst/>
          </a:prstGeom>
          <a:noFill/>
          <a:extLst>
            <a:ext uri="{909E8E84-426E-40DD-AFC4-6F175D3DCCD1}">
              <a14:hiddenFill xmlns:a14="http://schemas.microsoft.com/office/drawing/2010/main">
                <a:solidFill>
                  <a:srgbClr val="FFFFFF"/>
                </a:solidFill>
              </a14:hiddenFill>
            </a:ext>
          </a:extLst>
        </p:spPr>
      </p:pic>
      <p:sp>
        <p:nvSpPr>
          <p:cNvPr id="3" name="Down Arrow 2"/>
          <p:cNvSpPr/>
          <p:nvPr/>
        </p:nvSpPr>
        <p:spPr>
          <a:xfrm>
            <a:off x="8847857" y="4671205"/>
            <a:ext cx="248641" cy="494559"/>
          </a:xfrm>
          <a:prstGeom prst="downArrow">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smtClean="0">
              <a:solidFill>
                <a:schemeClr val="tx1"/>
              </a:solidFill>
            </a:endParaRPr>
          </a:p>
        </p:txBody>
      </p:sp>
      <p:sp>
        <p:nvSpPr>
          <p:cNvPr id="8" name="Rectangle 7"/>
          <p:cNvSpPr/>
          <p:nvPr/>
        </p:nvSpPr>
        <p:spPr>
          <a:xfrm>
            <a:off x="122436" y="4671205"/>
            <a:ext cx="2134990" cy="1754326"/>
          </a:xfrm>
          <a:prstGeom prst="rect">
            <a:avLst/>
          </a:prstGeom>
        </p:spPr>
        <p:txBody>
          <a:bodyPr wrap="square">
            <a:spAutoFit/>
          </a:bodyPr>
          <a:lstStyle/>
          <a:p>
            <a:r>
              <a:rPr lang="en-AU" dirty="0" smtClean="0">
                <a:solidFill>
                  <a:srgbClr val="FF0000"/>
                </a:solidFill>
              </a:rPr>
              <a:t>14% </a:t>
            </a:r>
            <a:r>
              <a:rPr lang="en-AU" dirty="0">
                <a:solidFill>
                  <a:srgbClr val="FF0000"/>
                </a:solidFill>
              </a:rPr>
              <a:t>of </a:t>
            </a:r>
            <a:r>
              <a:rPr lang="en-AU" dirty="0" smtClean="0">
                <a:solidFill>
                  <a:srgbClr val="FF0000"/>
                </a:solidFill>
              </a:rPr>
              <a:t>NZ </a:t>
            </a:r>
            <a:r>
              <a:rPr lang="en-AU" dirty="0">
                <a:solidFill>
                  <a:srgbClr val="FF0000"/>
                </a:solidFill>
              </a:rPr>
              <a:t>children </a:t>
            </a:r>
            <a:r>
              <a:rPr lang="en-AU" dirty="0" smtClean="0">
                <a:solidFill>
                  <a:srgbClr val="FF0000"/>
                </a:solidFill>
              </a:rPr>
              <a:t>living </a:t>
            </a:r>
            <a:r>
              <a:rPr lang="en-AU" dirty="0">
                <a:solidFill>
                  <a:srgbClr val="FF0000"/>
                </a:solidFill>
              </a:rPr>
              <a:t>in </a:t>
            </a:r>
            <a:r>
              <a:rPr lang="en-AU" dirty="0" smtClean="0">
                <a:solidFill>
                  <a:srgbClr val="FF0000"/>
                </a:solidFill>
              </a:rPr>
              <a:t>material poverty &amp; 29% in income poverty (Child Poverty Monitor, 2015)</a:t>
            </a:r>
            <a:endParaRPr lang="en-AU" dirty="0">
              <a:solidFill>
                <a:srgbClr val="FF0000"/>
              </a:solidFill>
            </a:endParaRPr>
          </a:p>
        </p:txBody>
      </p:sp>
      <p:cxnSp>
        <p:nvCxnSpPr>
          <p:cNvPr id="10" name="Straight Arrow Connector 9"/>
          <p:cNvCxnSpPr/>
          <p:nvPr/>
        </p:nvCxnSpPr>
        <p:spPr>
          <a:xfrm>
            <a:off x="1935678" y="5223410"/>
            <a:ext cx="1425039" cy="25420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5474525" y="4251366"/>
            <a:ext cx="2709705" cy="19440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6127668" y="4073236"/>
            <a:ext cx="2056562" cy="72439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5474526" y="6023015"/>
            <a:ext cx="2351313" cy="3421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6032665" y="5712031"/>
            <a:ext cx="1793174" cy="2691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6448301" y="5477616"/>
            <a:ext cx="1377538" cy="1394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6829377" y="5223410"/>
            <a:ext cx="996462" cy="1147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71" name="Straight Arrow Connector 7170"/>
          <p:cNvCxnSpPr/>
          <p:nvPr/>
        </p:nvCxnSpPr>
        <p:spPr>
          <a:xfrm flipH="1">
            <a:off x="7327608" y="4988686"/>
            <a:ext cx="593234" cy="702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79" name="Straight Arrow Connector 7178"/>
          <p:cNvCxnSpPr/>
          <p:nvPr/>
        </p:nvCxnSpPr>
        <p:spPr>
          <a:xfrm flipV="1">
            <a:off x="1698171" y="4251366"/>
            <a:ext cx="112416" cy="41983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106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4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17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14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15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17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3"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6988" y="4166240"/>
            <a:ext cx="3329012" cy="2691760"/>
          </a:xfrm>
          <a:prstGeom prst="rect">
            <a:avLst/>
          </a:prstGeom>
        </p:spPr>
      </p:pic>
      <p:sp>
        <p:nvSpPr>
          <p:cNvPr id="2" name="Title 1"/>
          <p:cNvSpPr>
            <a:spLocks noGrp="1"/>
          </p:cNvSpPr>
          <p:nvPr>
            <p:ph type="title"/>
          </p:nvPr>
        </p:nvSpPr>
        <p:spPr/>
        <p:txBody>
          <a:bodyPr/>
          <a:lstStyle/>
          <a:p>
            <a:r>
              <a:rPr lang="en-AU" dirty="0" smtClean="0"/>
              <a:t>Some risks</a:t>
            </a:r>
            <a:endParaRPr lang="en-AU" dirty="0"/>
          </a:p>
        </p:txBody>
      </p:sp>
      <p:sp>
        <p:nvSpPr>
          <p:cNvPr id="3" name="Content Placeholder 2"/>
          <p:cNvSpPr>
            <a:spLocks noGrp="1"/>
          </p:cNvSpPr>
          <p:nvPr>
            <p:ph idx="1"/>
          </p:nvPr>
        </p:nvSpPr>
        <p:spPr>
          <a:xfrm>
            <a:off x="308301" y="1341655"/>
            <a:ext cx="9277065" cy="4725438"/>
          </a:xfrm>
        </p:spPr>
        <p:txBody>
          <a:bodyPr>
            <a:noAutofit/>
          </a:bodyPr>
          <a:lstStyle/>
          <a:p>
            <a:pPr marL="819150" lvl="1" indent="-457200">
              <a:buFont typeface="+mj-lt"/>
              <a:buAutoNum type="arabicPeriod"/>
            </a:pPr>
            <a:r>
              <a:rPr lang="en-AU" sz="1900" dirty="0" smtClean="0">
                <a:latin typeface="Georgia" panose="02040502050405020303" pitchFamily="18" charset="0"/>
              </a:rPr>
              <a:t>Evidence is too driven by unsubstantiated costs </a:t>
            </a:r>
            <a:r>
              <a:rPr lang="en-AU" sz="1900" smtClean="0">
                <a:latin typeface="Georgia" panose="02040502050405020303" pitchFamily="18" charset="0"/>
              </a:rPr>
              <a:t>and benefits (e.g</a:t>
            </a:r>
            <a:r>
              <a:rPr lang="en-AU" sz="1900" dirty="0" smtClean="0">
                <a:latin typeface="Georgia" panose="02040502050405020303" pitchFamily="18" charset="0"/>
              </a:rPr>
              <a:t>. </a:t>
            </a:r>
            <a:r>
              <a:rPr lang="en-AU" sz="1900" dirty="0" err="1" smtClean="0">
                <a:latin typeface="Georgia" panose="02040502050405020303" pitchFamily="18" charset="0"/>
              </a:rPr>
              <a:t>SRoI</a:t>
            </a:r>
            <a:r>
              <a:rPr lang="en-AU" sz="1900" dirty="0">
                <a:latin typeface="Georgia" panose="02040502050405020303" pitchFamily="18" charset="0"/>
              </a:rPr>
              <a:t>)</a:t>
            </a:r>
            <a:endParaRPr lang="en-AU" sz="1900" dirty="0" smtClean="0">
              <a:latin typeface="Georgia" panose="02040502050405020303" pitchFamily="18" charset="0"/>
            </a:endParaRPr>
          </a:p>
          <a:p>
            <a:pPr marL="819150" lvl="1" indent="-457200">
              <a:buFont typeface="+mj-lt"/>
              <a:buAutoNum type="arabicPeriod"/>
            </a:pPr>
            <a:r>
              <a:rPr lang="en-AU" sz="1900" dirty="0" smtClean="0">
                <a:latin typeface="Georgia" panose="02040502050405020303" pitchFamily="18" charset="0"/>
              </a:rPr>
              <a:t>Not thinking systemically or about unintended consequences</a:t>
            </a:r>
          </a:p>
          <a:p>
            <a:pPr marL="819150" lvl="1" indent="-457200">
              <a:buFont typeface="+mj-lt"/>
              <a:buAutoNum type="arabicPeriod"/>
            </a:pPr>
            <a:r>
              <a:rPr lang="en-AU" sz="1900" dirty="0" smtClean="0">
                <a:latin typeface="Georgia" panose="02040502050405020303" pitchFamily="18" charset="0"/>
              </a:rPr>
              <a:t>Distraction of outcomes &gt; failure to recognise the importance of:</a:t>
            </a:r>
          </a:p>
          <a:p>
            <a:pPr lvl="2"/>
            <a:r>
              <a:rPr lang="en-AU" sz="1900" dirty="0" smtClean="0">
                <a:latin typeface="Georgia" panose="02040502050405020303" pitchFamily="18" charset="0"/>
              </a:rPr>
              <a:t>Process</a:t>
            </a:r>
          </a:p>
          <a:p>
            <a:pPr lvl="2"/>
            <a:r>
              <a:rPr lang="en-AU" sz="1900" dirty="0" smtClean="0">
                <a:latin typeface="Georgia" panose="02040502050405020303" pitchFamily="18" charset="0"/>
              </a:rPr>
              <a:t>Establishment &amp; implementation</a:t>
            </a:r>
          </a:p>
          <a:p>
            <a:pPr lvl="2"/>
            <a:r>
              <a:rPr lang="en-AU" sz="1900" dirty="0" smtClean="0">
                <a:latin typeface="Georgia" panose="02040502050405020303" pitchFamily="18" charset="0"/>
              </a:rPr>
              <a:t>Intermediaries</a:t>
            </a:r>
          </a:p>
          <a:p>
            <a:pPr lvl="2"/>
            <a:r>
              <a:rPr lang="en-AU" sz="1900" dirty="0" smtClean="0">
                <a:latin typeface="Georgia" panose="02040502050405020303" pitchFamily="18" charset="0"/>
              </a:rPr>
              <a:t>Funding</a:t>
            </a:r>
          </a:p>
          <a:p>
            <a:pPr marL="819150" lvl="1" indent="-457200">
              <a:buFont typeface="+mj-lt"/>
              <a:buAutoNum type="arabicPeriod"/>
            </a:pPr>
            <a:r>
              <a:rPr lang="en-AU" sz="1900" dirty="0" smtClean="0">
                <a:latin typeface="Georgia" panose="02040502050405020303" pitchFamily="18" charset="0"/>
              </a:rPr>
              <a:t>The market will not always provide</a:t>
            </a:r>
          </a:p>
          <a:p>
            <a:pPr lvl="2"/>
            <a:r>
              <a:rPr lang="en-AU" sz="1900" dirty="0" smtClean="0">
                <a:latin typeface="Georgia" panose="02040502050405020303" pitchFamily="18" charset="0"/>
              </a:rPr>
              <a:t>Risk losing niche providers/ supports </a:t>
            </a:r>
            <a:endParaRPr lang="en-AU" sz="1900" dirty="0">
              <a:latin typeface="Georgia" panose="02040502050405020303" pitchFamily="18" charset="0"/>
            </a:endParaRPr>
          </a:p>
          <a:p>
            <a:pPr lvl="2"/>
            <a:r>
              <a:rPr lang="en-AU" sz="1900" dirty="0" smtClean="0">
                <a:latin typeface="Georgia" panose="02040502050405020303" pitchFamily="18" charset="0"/>
              </a:rPr>
              <a:t>Hardest to reach and support may fall through the cracks</a:t>
            </a:r>
          </a:p>
          <a:p>
            <a:pPr marL="819150" lvl="1" indent="-457200">
              <a:buFont typeface="+mj-lt"/>
              <a:buAutoNum type="arabicPeriod"/>
            </a:pPr>
            <a:r>
              <a:rPr lang="en-AU" sz="1900" dirty="0" smtClean="0">
                <a:latin typeface="Georgia" panose="02040502050405020303" pitchFamily="18" charset="0"/>
              </a:rPr>
              <a:t>Poor data collection and use</a:t>
            </a:r>
          </a:p>
          <a:p>
            <a:pPr lvl="2"/>
            <a:r>
              <a:rPr lang="en-AU" sz="1900" dirty="0" smtClean="0">
                <a:latin typeface="Georgia" panose="02040502050405020303" pitchFamily="18" charset="0"/>
              </a:rPr>
              <a:t>Individual evaluations</a:t>
            </a:r>
            <a:endParaRPr lang="en-AU" sz="1900" dirty="0">
              <a:latin typeface="Georgia" panose="02040502050405020303" pitchFamily="18" charset="0"/>
            </a:endParaRPr>
          </a:p>
          <a:p>
            <a:pPr lvl="2"/>
            <a:r>
              <a:rPr lang="en-AU" sz="1900" dirty="0" smtClean="0">
                <a:latin typeface="Georgia" panose="02040502050405020303" pitchFamily="18" charset="0"/>
              </a:rPr>
              <a:t>Lack of transparency</a:t>
            </a:r>
          </a:p>
          <a:p>
            <a:pPr lvl="2"/>
            <a:r>
              <a:rPr lang="en-AU" sz="1900" dirty="0" smtClean="0">
                <a:latin typeface="Georgia" panose="02040502050405020303" pitchFamily="18" charset="0"/>
              </a:rPr>
              <a:t>Lack of comparability &amp; shared measurement</a:t>
            </a:r>
          </a:p>
          <a:p>
            <a:pPr lvl="1">
              <a:buFont typeface="Arial" panose="020B0604020202020204" pitchFamily="34" charset="0"/>
              <a:buChar char="•"/>
            </a:pPr>
            <a:endParaRPr lang="en-AU" sz="1900" dirty="0" smtClean="0">
              <a:latin typeface="Georgia" panose="02040502050405020303" pitchFamily="18" charset="0"/>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4792" y="2516324"/>
            <a:ext cx="2287079" cy="1578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3196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584" y="121502"/>
            <a:ext cx="9079987" cy="782637"/>
          </a:xfrm>
        </p:spPr>
        <p:txBody>
          <a:bodyPr/>
          <a:lstStyle/>
          <a:p>
            <a:r>
              <a:rPr lang="en-AU" dirty="0" smtClean="0"/>
              <a:t>So what?</a:t>
            </a:r>
            <a:endParaRPr lang="en-AU" dirty="0"/>
          </a:p>
        </p:txBody>
      </p:sp>
      <p:sp>
        <p:nvSpPr>
          <p:cNvPr id="3" name="TextBox 2"/>
          <p:cNvSpPr txBox="1"/>
          <p:nvPr/>
        </p:nvSpPr>
        <p:spPr>
          <a:xfrm>
            <a:off x="570016" y="1152396"/>
            <a:ext cx="8372103" cy="5847755"/>
          </a:xfrm>
          <a:prstGeom prst="rect">
            <a:avLst/>
          </a:prstGeom>
          <a:noFill/>
        </p:spPr>
        <p:txBody>
          <a:bodyPr wrap="square" rtlCol="0">
            <a:spAutoFit/>
          </a:bodyPr>
          <a:lstStyle/>
          <a:p>
            <a:pPr marL="342900" indent="-342900">
              <a:spcAft>
                <a:spcPts val="600"/>
              </a:spcAft>
              <a:buFont typeface="+mj-lt"/>
              <a:buAutoNum type="arabicPeriod"/>
            </a:pPr>
            <a:r>
              <a:rPr lang="en-AU" dirty="0" smtClean="0">
                <a:latin typeface="Gill Sans MT" panose="020B0502020104020203" pitchFamily="34" charset="0"/>
              </a:rPr>
              <a:t>What </a:t>
            </a:r>
            <a:r>
              <a:rPr lang="en-AU" dirty="0">
                <a:latin typeface="Gill Sans MT" panose="020B0502020104020203" pitchFamily="34" charset="0"/>
              </a:rPr>
              <a:t>problem needs to be solved</a:t>
            </a:r>
            <a:r>
              <a:rPr lang="en-AU" dirty="0" smtClean="0">
                <a:latin typeface="Gill Sans MT" panose="020B0502020104020203" pitchFamily="34" charset="0"/>
              </a:rPr>
              <a:t>?</a:t>
            </a:r>
          </a:p>
          <a:p>
            <a:pPr marL="342900" indent="-342900">
              <a:spcAft>
                <a:spcPts val="600"/>
              </a:spcAft>
              <a:buFont typeface="+mj-lt"/>
              <a:buAutoNum type="arabicPeriod"/>
            </a:pPr>
            <a:r>
              <a:rPr lang="en-AU" dirty="0" smtClean="0">
                <a:latin typeface="Gill Sans MT" panose="020B0502020104020203" pitchFamily="34" charset="0"/>
              </a:rPr>
              <a:t>Think </a:t>
            </a:r>
            <a:r>
              <a:rPr lang="en-AU" dirty="0">
                <a:latin typeface="Gill Sans MT" panose="020B0502020104020203" pitchFamily="34" charset="0"/>
              </a:rPr>
              <a:t>&amp; work </a:t>
            </a:r>
            <a:r>
              <a:rPr lang="en-AU" dirty="0" smtClean="0">
                <a:latin typeface="Gill Sans MT" panose="020B0502020104020203" pitchFamily="34" charset="0"/>
              </a:rPr>
              <a:t>systemically</a:t>
            </a:r>
          </a:p>
          <a:p>
            <a:pPr marL="800100" lvl="1" indent="-342900">
              <a:buFont typeface="Arial" panose="020B0604020202020204" pitchFamily="34" charset="0"/>
              <a:buChar char="•"/>
            </a:pPr>
            <a:r>
              <a:rPr lang="en-AU" dirty="0">
                <a:latin typeface="Gill Sans MT" panose="020B0502020104020203" pitchFamily="34" charset="0"/>
              </a:rPr>
              <a:t>What’s the system look like? What are the levers, feedback loops, unintended consequences?</a:t>
            </a:r>
          </a:p>
          <a:p>
            <a:pPr marL="800100" lvl="1" indent="-342900">
              <a:spcAft>
                <a:spcPts val="600"/>
              </a:spcAft>
              <a:buFont typeface="Arial" panose="020B0604020202020204" pitchFamily="34" charset="0"/>
              <a:buChar char="•"/>
            </a:pPr>
            <a:r>
              <a:rPr lang="en-AU" dirty="0">
                <a:latin typeface="Gill Sans MT" panose="020B0502020104020203" pitchFamily="34" charset="0"/>
              </a:rPr>
              <a:t>What’s my role in the system?</a:t>
            </a:r>
          </a:p>
          <a:p>
            <a:pPr marL="342900" indent="-342900">
              <a:spcAft>
                <a:spcPts val="600"/>
              </a:spcAft>
              <a:buFont typeface="+mj-lt"/>
              <a:buAutoNum type="arabicPeriod"/>
            </a:pPr>
            <a:r>
              <a:rPr lang="en-AU" dirty="0" smtClean="0">
                <a:latin typeface="Gill Sans MT" panose="020B0502020104020203" pitchFamily="34" charset="0"/>
              </a:rPr>
              <a:t>Collaboration </a:t>
            </a:r>
            <a:r>
              <a:rPr lang="en-AU" dirty="0">
                <a:latin typeface="Gill Sans MT" panose="020B0502020104020203" pitchFamily="34" charset="0"/>
              </a:rPr>
              <a:t>is critical when </a:t>
            </a:r>
            <a:r>
              <a:rPr lang="en-AU" dirty="0" smtClean="0">
                <a:latin typeface="Gill Sans MT" panose="020B0502020104020203" pitchFamily="34" charset="0"/>
              </a:rPr>
              <a:t>relevant</a:t>
            </a:r>
          </a:p>
          <a:p>
            <a:pPr marL="800100" lvl="1" indent="-342900">
              <a:spcAft>
                <a:spcPts val="600"/>
              </a:spcAft>
              <a:buFont typeface="Arial" panose="020B0604020202020204" pitchFamily="34" charset="0"/>
              <a:buChar char="•"/>
            </a:pPr>
            <a:r>
              <a:rPr lang="en-AU" dirty="0">
                <a:latin typeface="Gill Sans MT" panose="020B0502020104020203" pitchFamily="34" charset="0"/>
              </a:rPr>
              <a:t>Who can I / should I be partnering with, under what circumstances &amp; conditions?</a:t>
            </a:r>
            <a:endParaRPr lang="en-AU" dirty="0" smtClean="0">
              <a:latin typeface="Gill Sans MT" panose="020B0502020104020203" pitchFamily="34" charset="0"/>
            </a:endParaRPr>
          </a:p>
          <a:p>
            <a:pPr marL="342900" indent="-342900">
              <a:spcAft>
                <a:spcPts val="600"/>
              </a:spcAft>
              <a:buFont typeface="+mj-lt"/>
              <a:buAutoNum type="arabicPeriod"/>
            </a:pPr>
            <a:r>
              <a:rPr lang="en-AU" dirty="0">
                <a:latin typeface="Gill Sans MT" panose="020B0502020104020203" pitchFamily="34" charset="0"/>
              </a:rPr>
              <a:t>Work within the competitive market (be ahead or keeping up with the curve)</a:t>
            </a:r>
            <a:r>
              <a:rPr lang="en-AU" dirty="0" smtClean="0">
                <a:latin typeface="Gill Sans MT" panose="020B0502020104020203" pitchFamily="34" charset="0"/>
              </a:rPr>
              <a:t> </a:t>
            </a:r>
          </a:p>
          <a:p>
            <a:pPr marL="800100" lvl="1" indent="-342900">
              <a:buFont typeface="Arial" panose="020B0604020202020204" pitchFamily="34" charset="0"/>
              <a:buChar char="•"/>
            </a:pPr>
            <a:r>
              <a:rPr lang="en-AU" dirty="0">
                <a:latin typeface="Gill Sans MT" panose="020B0502020104020203" pitchFamily="34" charset="0"/>
                <a:ea typeface="Calibri"/>
                <a:cs typeface="Times New Roman"/>
              </a:rPr>
              <a:t>What values/ concepts are driving </a:t>
            </a:r>
            <a:r>
              <a:rPr lang="en-AU" dirty="0" smtClean="0">
                <a:latin typeface="Gill Sans MT" panose="020B0502020104020203" pitchFamily="34" charset="0"/>
                <a:ea typeface="Calibri"/>
                <a:cs typeface="Times New Roman"/>
              </a:rPr>
              <a:t>change?</a:t>
            </a:r>
          </a:p>
          <a:p>
            <a:pPr marL="800100" lvl="1" indent="-342900">
              <a:spcAft>
                <a:spcPts val="600"/>
              </a:spcAft>
              <a:buFont typeface="Arial" panose="020B0604020202020204" pitchFamily="34" charset="0"/>
              <a:buChar char="•"/>
            </a:pPr>
            <a:r>
              <a:rPr lang="en-AU" dirty="0">
                <a:latin typeface="Gill Sans MT" panose="020B0502020104020203" pitchFamily="34" charset="0"/>
                <a:ea typeface="Calibri"/>
                <a:cs typeface="Times New Roman"/>
              </a:rPr>
              <a:t>What funding mechanisms are available?</a:t>
            </a:r>
          </a:p>
          <a:p>
            <a:pPr marL="342900" indent="-342900">
              <a:spcAft>
                <a:spcPts val="600"/>
              </a:spcAft>
              <a:buFont typeface="+mj-lt"/>
              <a:buAutoNum type="arabicPeriod"/>
            </a:pPr>
            <a:r>
              <a:rPr lang="en-AU" dirty="0">
                <a:latin typeface="Gill Sans MT" panose="020B0502020104020203" pitchFamily="34" charset="0"/>
                <a:ea typeface="Calibri"/>
                <a:cs typeface="Times New Roman"/>
              </a:rPr>
              <a:t>Measure what matters for people who matter </a:t>
            </a:r>
            <a:endParaRPr lang="en-AU" dirty="0" smtClean="0">
              <a:latin typeface="Gill Sans MT" panose="020B0502020104020203" pitchFamily="34" charset="0"/>
              <a:ea typeface="Calibri"/>
              <a:cs typeface="Times New Roman"/>
            </a:endParaRPr>
          </a:p>
          <a:p>
            <a:pPr>
              <a:spcAft>
                <a:spcPts val="600"/>
              </a:spcAft>
            </a:pPr>
            <a:r>
              <a:rPr lang="en-AU" dirty="0">
                <a:latin typeface="Gill Sans MT" panose="020B0502020104020203" pitchFamily="34" charset="0"/>
                <a:ea typeface="Calibri"/>
                <a:cs typeface="Times New Roman"/>
              </a:rPr>
              <a:t>U</a:t>
            </a:r>
            <a:r>
              <a:rPr lang="en-AU" dirty="0" smtClean="0">
                <a:latin typeface="Gill Sans MT" panose="020B0502020104020203" pitchFamily="34" charset="0"/>
                <a:ea typeface="Calibri"/>
                <a:cs typeface="Times New Roman"/>
              </a:rPr>
              <a:t>se quality evidence </a:t>
            </a:r>
            <a:r>
              <a:rPr lang="en-AU" dirty="0">
                <a:latin typeface="Gill Sans MT" panose="020B0502020104020203" pitchFamily="34" charset="0"/>
                <a:ea typeface="Calibri"/>
                <a:cs typeface="Times New Roman"/>
              </a:rPr>
              <a:t>to inform, keep, change and/or stop </a:t>
            </a:r>
            <a:endParaRPr lang="en-AU" dirty="0" smtClean="0">
              <a:latin typeface="Gill Sans MT" panose="020B0502020104020203" pitchFamily="34" charset="0"/>
              <a:ea typeface="Calibri"/>
              <a:cs typeface="Times New Roman"/>
            </a:endParaRPr>
          </a:p>
          <a:p>
            <a:pPr marL="285750" indent="-285750">
              <a:spcAft>
                <a:spcPts val="600"/>
              </a:spcAft>
              <a:buFont typeface="Arial" panose="020B0604020202020204" pitchFamily="34" charset="0"/>
              <a:buChar char="•"/>
            </a:pPr>
            <a:r>
              <a:rPr lang="en-AU" dirty="0" smtClean="0">
                <a:latin typeface="Gill Sans MT" panose="020B0502020104020203" pitchFamily="34" charset="0"/>
                <a:ea typeface="Calibri"/>
                <a:cs typeface="Times New Roman"/>
              </a:rPr>
              <a:t>Who </a:t>
            </a:r>
            <a:r>
              <a:rPr lang="en-AU" dirty="0">
                <a:latin typeface="Gill Sans MT" panose="020B0502020104020203" pitchFamily="34" charset="0"/>
                <a:ea typeface="Calibri"/>
                <a:cs typeface="Times New Roman"/>
              </a:rPr>
              <a:t>matters most? What do they want/ </a:t>
            </a:r>
            <a:r>
              <a:rPr lang="en-AU" dirty="0" smtClean="0">
                <a:latin typeface="Gill Sans MT" panose="020B0502020104020203" pitchFamily="34" charset="0"/>
                <a:ea typeface="Calibri"/>
                <a:cs typeface="Times New Roman"/>
              </a:rPr>
              <a:t>need?</a:t>
            </a:r>
          </a:p>
          <a:p>
            <a:pPr marL="800100" lvl="1" indent="-342900">
              <a:buFont typeface="Arial" panose="020B0604020202020204" pitchFamily="34" charset="0"/>
              <a:buChar char="•"/>
            </a:pPr>
            <a:r>
              <a:rPr lang="en-AU" dirty="0">
                <a:latin typeface="Gill Sans MT" panose="020B0502020104020203" pitchFamily="34" charset="0"/>
                <a:ea typeface="Calibri"/>
                <a:cs typeface="Times New Roman"/>
              </a:rPr>
              <a:t>What numbers and what stories will have </a:t>
            </a:r>
            <a:r>
              <a:rPr lang="en-AU" dirty="0" smtClean="0">
                <a:latin typeface="Gill Sans MT" panose="020B0502020104020203" pitchFamily="34" charset="0"/>
                <a:ea typeface="Calibri"/>
                <a:cs typeface="Times New Roman"/>
              </a:rPr>
              <a:t>influence?</a:t>
            </a:r>
          </a:p>
          <a:p>
            <a:pPr marL="800100" lvl="1" indent="-342900">
              <a:buFont typeface="Arial" panose="020B0604020202020204" pitchFamily="34" charset="0"/>
              <a:buChar char="•"/>
            </a:pPr>
            <a:r>
              <a:rPr lang="en-AU" dirty="0">
                <a:latin typeface="Gill Sans MT" panose="020B0502020104020203" pitchFamily="34" charset="0"/>
                <a:ea typeface="Calibri"/>
                <a:cs typeface="Times New Roman"/>
              </a:rPr>
              <a:t>How do I best exchange knowledge with different </a:t>
            </a:r>
            <a:r>
              <a:rPr lang="en-AU" dirty="0" smtClean="0">
                <a:latin typeface="Gill Sans MT" panose="020B0502020104020203" pitchFamily="34" charset="0"/>
                <a:ea typeface="Calibri"/>
                <a:cs typeface="Times New Roman"/>
              </a:rPr>
              <a:t>audiences?</a:t>
            </a:r>
          </a:p>
          <a:p>
            <a:pPr marL="800100" lvl="1" indent="-342900">
              <a:buFont typeface="Arial" panose="020B0604020202020204" pitchFamily="34" charset="0"/>
              <a:buChar char="•"/>
            </a:pPr>
            <a:r>
              <a:rPr lang="en-AU" dirty="0">
                <a:latin typeface="Gill Sans MT" panose="020B0502020104020203" pitchFamily="34" charset="0"/>
                <a:ea typeface="Calibri"/>
                <a:cs typeface="Times New Roman"/>
              </a:rPr>
              <a:t>What happens when the evidence isn’t </a:t>
            </a:r>
            <a:r>
              <a:rPr lang="en-AU" dirty="0" smtClean="0">
                <a:latin typeface="Gill Sans MT" panose="020B0502020104020203" pitchFamily="34" charset="0"/>
                <a:ea typeface="Calibri"/>
                <a:cs typeface="Times New Roman"/>
              </a:rPr>
              <a:t>enough?</a:t>
            </a:r>
            <a:endParaRPr lang="en-AU" dirty="0">
              <a:latin typeface="Gill Sans MT" panose="020B0502020104020203" pitchFamily="34" charset="0"/>
              <a:ea typeface="Calibri"/>
              <a:cs typeface="Times New Roman"/>
            </a:endParaRPr>
          </a:p>
          <a:p>
            <a:pPr marL="342900" indent="-342900">
              <a:spcAft>
                <a:spcPts val="600"/>
              </a:spcAft>
              <a:buFont typeface="+mj-lt"/>
              <a:buAutoNum type="arabicPeriod"/>
            </a:pPr>
            <a:endParaRPr lang="en-AU" dirty="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0761" y="2541319"/>
            <a:ext cx="1618937" cy="1564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1755" y="4845132"/>
            <a:ext cx="1656950" cy="1659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254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19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14" end="14"/>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Contact details</a:t>
            </a:r>
            <a:endParaRPr lang="en-AU" dirty="0"/>
          </a:p>
        </p:txBody>
      </p:sp>
      <p:sp>
        <p:nvSpPr>
          <p:cNvPr id="5" name="Rectangle 2"/>
          <p:cNvSpPr>
            <a:spLocks noChangeArrowheads="1"/>
          </p:cNvSpPr>
          <p:nvPr/>
        </p:nvSpPr>
        <p:spPr bwMode="auto">
          <a:xfrm>
            <a:off x="2035175" y="3267075"/>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6145" name="Picture 8" descr="CSI+UNSW_V2-01-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645" y="4228852"/>
            <a:ext cx="5850961" cy="194458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2035175" y="3724275"/>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6"/>
          <p:cNvSpPr/>
          <p:nvPr/>
        </p:nvSpPr>
        <p:spPr>
          <a:xfrm>
            <a:off x="831273" y="1425039"/>
            <a:ext cx="7137070" cy="2923877"/>
          </a:xfrm>
          <a:prstGeom prst="rect">
            <a:avLst/>
          </a:prstGeom>
        </p:spPr>
        <p:txBody>
          <a:bodyPr wrap="square">
            <a:spAutoFit/>
          </a:bodyPr>
          <a:lstStyle/>
          <a:p>
            <a:pPr>
              <a:lnSpc>
                <a:spcPct val="115000"/>
              </a:lnSpc>
              <a:spcAft>
                <a:spcPts val="0"/>
              </a:spcAft>
            </a:pPr>
            <a:r>
              <a:rPr lang="en-AU" sz="2000" b="1" spc="10" dirty="0" smtClean="0">
                <a:solidFill>
                  <a:schemeClr val="tx2">
                    <a:lumMod val="50000"/>
                  </a:schemeClr>
                </a:solidFill>
              </a:rPr>
              <a:t>Professor Kristy Muir (PhD)</a:t>
            </a:r>
            <a:endParaRPr lang="en-AU" sz="2000" b="1" dirty="0">
              <a:solidFill>
                <a:schemeClr val="tx2">
                  <a:lumMod val="50000"/>
                </a:schemeClr>
              </a:solidFill>
            </a:endParaRPr>
          </a:p>
          <a:p>
            <a:pPr>
              <a:lnSpc>
                <a:spcPct val="115000"/>
              </a:lnSpc>
              <a:spcAft>
                <a:spcPts val="0"/>
              </a:spcAft>
            </a:pPr>
            <a:r>
              <a:rPr lang="en-AU" sz="2000" spc="10" dirty="0" smtClean="0"/>
              <a:t>Professor of Social Policy &amp; Research Director</a:t>
            </a:r>
            <a:endParaRPr lang="en-AU" sz="2000" dirty="0"/>
          </a:p>
          <a:p>
            <a:pPr>
              <a:lnSpc>
                <a:spcPct val="115000"/>
              </a:lnSpc>
              <a:spcAft>
                <a:spcPts val="0"/>
              </a:spcAft>
            </a:pPr>
            <a:r>
              <a:rPr lang="en-AU" sz="2000" dirty="0"/>
              <a:t> </a:t>
            </a:r>
          </a:p>
          <a:p>
            <a:pPr>
              <a:lnSpc>
                <a:spcPct val="115000"/>
              </a:lnSpc>
              <a:spcAft>
                <a:spcPts val="0"/>
              </a:spcAft>
            </a:pPr>
            <a:r>
              <a:rPr lang="en-AU" sz="2000" spc="10" dirty="0"/>
              <a:t>Suite 16.01, Level 16, 6 O’Connell </a:t>
            </a:r>
            <a:r>
              <a:rPr lang="en-AU" sz="2000" spc="10" dirty="0" smtClean="0"/>
              <a:t>St</a:t>
            </a:r>
            <a:r>
              <a:rPr lang="en-AU" sz="2000" dirty="0" smtClean="0"/>
              <a:t>, </a:t>
            </a:r>
            <a:r>
              <a:rPr lang="en-AU" sz="2000" spc="10" dirty="0" smtClean="0"/>
              <a:t>Sydney </a:t>
            </a:r>
            <a:r>
              <a:rPr lang="en-AU" sz="2000" spc="10" dirty="0"/>
              <a:t>NSW 2000 Australia</a:t>
            </a:r>
            <a:endParaRPr lang="en-AU" sz="2000" dirty="0"/>
          </a:p>
          <a:p>
            <a:pPr>
              <a:lnSpc>
                <a:spcPct val="115000"/>
              </a:lnSpc>
              <a:spcAft>
                <a:spcPts val="0"/>
              </a:spcAft>
            </a:pPr>
            <a:r>
              <a:rPr lang="en-AU" sz="2000" dirty="0" smtClean="0"/>
              <a:t>P</a:t>
            </a:r>
            <a:r>
              <a:rPr lang="en-AU" sz="2000" dirty="0"/>
              <a:t> +61 2 8936 0923  |  </a:t>
            </a:r>
            <a:r>
              <a:rPr lang="en-AU" sz="2000" dirty="0" smtClean="0"/>
              <a:t>M</a:t>
            </a:r>
            <a:r>
              <a:rPr lang="en-AU" sz="2000" dirty="0"/>
              <a:t> +61 478 492 114</a:t>
            </a:r>
          </a:p>
          <a:p>
            <a:pPr>
              <a:lnSpc>
                <a:spcPct val="115000"/>
              </a:lnSpc>
              <a:spcAft>
                <a:spcPts val="0"/>
              </a:spcAft>
            </a:pPr>
            <a:r>
              <a:rPr lang="en-AU" sz="2000" dirty="0"/>
              <a:t>E </a:t>
            </a:r>
            <a:r>
              <a:rPr lang="en-AU" sz="2000" dirty="0">
                <a:hlinkClick r:id="rId4"/>
              </a:rPr>
              <a:t>k.muir@unsw.edu.au</a:t>
            </a:r>
            <a:endParaRPr lang="en-AU" sz="2000" dirty="0"/>
          </a:p>
          <a:p>
            <a:pPr>
              <a:lnSpc>
                <a:spcPct val="115000"/>
              </a:lnSpc>
            </a:pPr>
            <a:r>
              <a:rPr lang="en-AU" sz="2000" spc="10" dirty="0" smtClean="0"/>
              <a:t>@</a:t>
            </a:r>
            <a:r>
              <a:rPr lang="en-AU" sz="2000" spc="10" dirty="0"/>
              <a:t>CSIsocialimpact | </a:t>
            </a:r>
            <a:r>
              <a:rPr lang="en-AU" sz="2000" spc="10" dirty="0">
                <a:hlinkClick r:id="rId5"/>
              </a:rPr>
              <a:t>WWW.CSI.EDU.AU</a:t>
            </a:r>
            <a:r>
              <a:rPr lang="en-AU" sz="2000" spc="10" dirty="0"/>
              <a:t> </a:t>
            </a:r>
          </a:p>
          <a:p>
            <a:pPr>
              <a:lnSpc>
                <a:spcPct val="115000"/>
              </a:lnSpc>
              <a:spcAft>
                <a:spcPts val="0"/>
              </a:spcAft>
            </a:pPr>
            <a:endParaRPr lang="en-AU" sz="2000" dirty="0"/>
          </a:p>
        </p:txBody>
      </p:sp>
    </p:spTree>
    <p:extLst>
      <p:ext uri="{BB962C8B-B14F-4D97-AF65-F5344CB8AC3E}">
        <p14:creationId xmlns:p14="http://schemas.microsoft.com/office/powerpoint/2010/main" val="38978321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1028" name="Picture 4" descr="D:\Users\z3083131\Dropbox\Camera Uploads\2016-02-11 19.37.5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8676" b="6838"/>
          <a:stretch/>
        </p:blipFill>
        <p:spPr bwMode="auto">
          <a:xfrm>
            <a:off x="641269" y="0"/>
            <a:ext cx="8843406" cy="6424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1316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4384"/>
            <a:ext cx="10131394" cy="5904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88607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ASB\CSI\All Staff\710-711 Engagement\710 MarComms\O. Media Library\ZZ. Old Media Library\Photography\Stock Photography\SOCIAL ISSUES\DISABILITY\5128523090_ceca451031_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27" y="-356260"/>
            <a:ext cx="9989127" cy="6634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5217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Social issues</a:t>
            </a:r>
            <a:endParaRPr lang="en-AU" dirty="0"/>
          </a:p>
        </p:txBody>
      </p:sp>
      <p:sp>
        <p:nvSpPr>
          <p:cNvPr id="3" name="Content Placeholder 2"/>
          <p:cNvSpPr>
            <a:spLocks noGrp="1"/>
          </p:cNvSpPr>
          <p:nvPr>
            <p:ph idx="1"/>
          </p:nvPr>
        </p:nvSpPr>
        <p:spPr>
          <a:xfrm>
            <a:off x="377793" y="1277236"/>
            <a:ext cx="9255951" cy="4725438"/>
          </a:xfrm>
        </p:spPr>
        <p:txBody>
          <a:bodyPr>
            <a:normAutofit fontScale="92500" lnSpcReduction="10000"/>
          </a:bodyPr>
          <a:lstStyle/>
          <a:p>
            <a:pPr lvl="2"/>
            <a:r>
              <a:rPr lang="en-AU" sz="2200" dirty="0" smtClean="0"/>
              <a:t>Mental health &amp; social and economic exclusion</a:t>
            </a:r>
          </a:p>
          <a:p>
            <a:pPr lvl="2"/>
            <a:r>
              <a:rPr lang="en-AU" sz="2200" dirty="0" smtClean="0"/>
              <a:t>Disability &amp; economic exclusion</a:t>
            </a:r>
          </a:p>
          <a:p>
            <a:pPr lvl="2"/>
            <a:r>
              <a:rPr lang="en-AU" sz="2200" dirty="0" smtClean="0"/>
              <a:t>Homelessness</a:t>
            </a:r>
          </a:p>
          <a:p>
            <a:pPr lvl="2"/>
            <a:r>
              <a:rPr lang="en-AU" sz="2200" dirty="0" smtClean="0"/>
              <a:t>Indigenous v non-Indigenous gaps</a:t>
            </a:r>
          </a:p>
          <a:p>
            <a:pPr lvl="2"/>
            <a:r>
              <a:rPr lang="en-AU" sz="2200" dirty="0" smtClean="0"/>
              <a:t>Increased poverty &amp; inequity</a:t>
            </a:r>
          </a:p>
          <a:p>
            <a:pPr lvl="2"/>
            <a:r>
              <a:rPr lang="en-AU" sz="2200" dirty="0" smtClean="0"/>
              <a:t>High levels of youth unemployment</a:t>
            </a:r>
          </a:p>
          <a:p>
            <a:pPr lvl="2"/>
            <a:r>
              <a:rPr lang="en-AU" sz="2200" dirty="0" smtClean="0"/>
              <a:t>Place based disadvantage</a:t>
            </a:r>
            <a:endParaRPr lang="en-AU" sz="2200" dirty="0"/>
          </a:p>
          <a:p>
            <a:pPr marL="0" indent="0">
              <a:buNone/>
            </a:pPr>
            <a:endParaRPr lang="en-AU" sz="2000" b="1" dirty="0" smtClean="0">
              <a:solidFill>
                <a:srgbClr val="002060"/>
              </a:solidFill>
            </a:endParaRPr>
          </a:p>
          <a:p>
            <a:pPr marL="0" indent="0">
              <a:buNone/>
            </a:pPr>
            <a:r>
              <a:rPr lang="en-AU" sz="2000" b="1" dirty="0" smtClean="0">
                <a:solidFill>
                  <a:srgbClr val="002060"/>
                </a:solidFill>
              </a:rPr>
              <a:t>What </a:t>
            </a:r>
            <a:r>
              <a:rPr lang="en-AU" sz="2000" b="1" dirty="0">
                <a:solidFill>
                  <a:srgbClr val="002060"/>
                </a:solidFill>
              </a:rPr>
              <a:t>if we lived in an era where policy decision, services and organisations were driven by </a:t>
            </a:r>
            <a:r>
              <a:rPr lang="en-AU" sz="2000" b="1" u="sng" dirty="0">
                <a:solidFill>
                  <a:srgbClr val="002060"/>
                </a:solidFill>
              </a:rPr>
              <a:t>using evidence effectively</a:t>
            </a:r>
            <a:r>
              <a:rPr lang="en-AU" sz="2000" b="1" dirty="0">
                <a:solidFill>
                  <a:srgbClr val="002060"/>
                </a:solidFill>
              </a:rPr>
              <a:t>? </a:t>
            </a:r>
          </a:p>
          <a:p>
            <a:pPr marL="0" indent="0">
              <a:buNone/>
            </a:pPr>
            <a:r>
              <a:rPr lang="en-AU" sz="2000" b="1" dirty="0">
                <a:solidFill>
                  <a:srgbClr val="002060"/>
                </a:solidFill>
              </a:rPr>
              <a:t>What might we achieve and what are the risks if we </a:t>
            </a:r>
            <a:r>
              <a:rPr lang="en-AU" sz="2000" b="1" u="sng" dirty="0">
                <a:solidFill>
                  <a:srgbClr val="002060"/>
                </a:solidFill>
              </a:rPr>
              <a:t>focus on outcomes </a:t>
            </a:r>
            <a:r>
              <a:rPr lang="en-AU" sz="2000" b="1" dirty="0">
                <a:solidFill>
                  <a:srgbClr val="002060"/>
                </a:solidFill>
              </a:rPr>
              <a:t>based on that evidence? </a:t>
            </a:r>
          </a:p>
          <a:p>
            <a:pPr marL="0" indent="0">
              <a:buNone/>
            </a:pPr>
            <a:r>
              <a:rPr lang="en-AU" sz="2000" b="1" dirty="0">
                <a:solidFill>
                  <a:srgbClr val="002060"/>
                </a:solidFill>
              </a:rPr>
              <a:t>What might this mean for social change for our children, young people, families and communities?</a:t>
            </a:r>
          </a:p>
        </p:txBody>
      </p:sp>
    </p:spTree>
    <p:extLst>
      <p:ext uri="{BB962C8B-B14F-4D97-AF65-F5344CB8AC3E}">
        <p14:creationId xmlns:p14="http://schemas.microsoft.com/office/powerpoint/2010/main" val="10446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Funding and sector shifts</a:t>
            </a:r>
            <a:endParaRPr lang="en-AU"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045" y="5516088"/>
            <a:ext cx="4215716" cy="1087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2176" y="3645726"/>
            <a:ext cx="3267960" cy="1956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183" y="1122900"/>
            <a:ext cx="5946982" cy="2522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5508472" y="1969636"/>
            <a:ext cx="4099999" cy="4264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10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Different problems &amp; Systems thinking</a:t>
            </a:r>
            <a:endParaRPr lang="en-AU" dirty="0"/>
          </a:p>
        </p:txBody>
      </p:sp>
      <p:pic>
        <p:nvPicPr>
          <p:cNvPr id="4"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t="16905" r="2517"/>
          <a:stretch/>
        </p:blipFill>
        <p:spPr bwMode="auto">
          <a:xfrm>
            <a:off x="214284" y="1807772"/>
            <a:ext cx="5471799" cy="3858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a:spLocks noGrp="1"/>
          </p:cNvSpPr>
          <p:nvPr>
            <p:ph idx="1"/>
          </p:nvPr>
        </p:nvSpPr>
        <p:spPr>
          <a:xfrm>
            <a:off x="5806927" y="1486745"/>
            <a:ext cx="4099073" cy="4500749"/>
          </a:xfrm>
        </p:spPr>
        <p:txBody>
          <a:bodyPr wrap="square">
            <a:noAutofit/>
          </a:bodyPr>
          <a:lstStyle/>
          <a:p>
            <a:pPr marL="0" indent="0">
              <a:buNone/>
            </a:pPr>
            <a:r>
              <a:rPr lang="en-AU" sz="2000" b="1" dirty="0" smtClean="0"/>
              <a:t>What type of problem are we trying to solve?</a:t>
            </a:r>
            <a:endParaRPr lang="en-AU" sz="2000" b="1" dirty="0"/>
          </a:p>
          <a:p>
            <a:pPr marL="457200" indent="-457200">
              <a:buAutoNum type="alphaLcParenR"/>
            </a:pPr>
            <a:r>
              <a:rPr lang="en-AU" sz="2000" dirty="0" smtClean="0"/>
              <a:t>Linear </a:t>
            </a:r>
            <a:r>
              <a:rPr lang="en-AU" sz="2000" dirty="0"/>
              <a:t>(cause &amp; effect</a:t>
            </a:r>
            <a:r>
              <a:rPr lang="en-AU" sz="2000" dirty="0" smtClean="0"/>
              <a:t>)</a:t>
            </a:r>
          </a:p>
          <a:p>
            <a:pPr marL="457200" indent="-457200">
              <a:buAutoNum type="alphaLcParenR"/>
            </a:pPr>
            <a:r>
              <a:rPr lang="en-AU" sz="2000" dirty="0" smtClean="0"/>
              <a:t>Complicated</a:t>
            </a:r>
          </a:p>
          <a:p>
            <a:pPr marL="457200" indent="-457200">
              <a:buAutoNum type="alphaLcParenR"/>
            </a:pPr>
            <a:r>
              <a:rPr lang="en-AU" sz="2000" dirty="0" smtClean="0"/>
              <a:t>Complex</a:t>
            </a:r>
            <a:endParaRPr lang="en-AU" sz="2000" dirty="0"/>
          </a:p>
          <a:p>
            <a:pPr marL="0" indent="0">
              <a:buNone/>
            </a:pPr>
            <a:r>
              <a:rPr lang="en-AU" sz="2000" b="1" dirty="0" smtClean="0"/>
              <a:t>Systems thinking</a:t>
            </a:r>
            <a:endParaRPr lang="en-AU" sz="2000" b="1" dirty="0"/>
          </a:p>
          <a:p>
            <a:r>
              <a:rPr lang="en-AU" sz="2000" dirty="0"/>
              <a:t>Independent parts that play different roles</a:t>
            </a:r>
          </a:p>
          <a:p>
            <a:r>
              <a:rPr lang="en-AU" sz="2000" dirty="0"/>
              <a:t>Parts “interconnected”: work together &amp; </a:t>
            </a:r>
            <a:r>
              <a:rPr lang="en-AU" sz="2000" dirty="0" smtClean="0"/>
              <a:t>interact</a:t>
            </a:r>
          </a:p>
          <a:p>
            <a:r>
              <a:rPr lang="en-AU" sz="2000" dirty="0" smtClean="0"/>
              <a:t>The </a:t>
            </a:r>
            <a:r>
              <a:rPr lang="en-AU" sz="2000" dirty="0"/>
              <a:t>whole is different from the sum of the </a:t>
            </a:r>
            <a:r>
              <a:rPr lang="en-AU" sz="2000" dirty="0" smtClean="0"/>
              <a:t>parts</a:t>
            </a:r>
            <a:endParaRPr lang="en-AU" sz="2000" dirty="0"/>
          </a:p>
          <a:p>
            <a:r>
              <a:rPr lang="en-AU" sz="2000" dirty="0"/>
              <a:t>Feedback </a:t>
            </a:r>
            <a:r>
              <a:rPr lang="en-AU" sz="2000" dirty="0" smtClean="0"/>
              <a:t>loops</a:t>
            </a:r>
            <a:endParaRPr lang="en-AU" sz="1800" b="1" i="1" dirty="0"/>
          </a:p>
        </p:txBody>
      </p:sp>
    </p:spTree>
    <p:extLst>
      <p:ext uri="{BB962C8B-B14F-4D97-AF65-F5344CB8AC3E}">
        <p14:creationId xmlns:p14="http://schemas.microsoft.com/office/powerpoint/2010/main" val="3309687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988"/>
            <a:ext cx="9080500" cy="782637"/>
          </a:xfrm>
        </p:spPr>
        <p:txBody>
          <a:bodyPr>
            <a:normAutofit/>
          </a:bodyPr>
          <a:lstStyle/>
          <a:p>
            <a:r>
              <a:rPr lang="en-AU" sz="3000" cap="small" dirty="0" smtClean="0"/>
              <a:t>The system people live in &amp; </a:t>
            </a:r>
            <a:r>
              <a:rPr lang="en-AU" sz="3000" cap="small" dirty="0" err="1" smtClean="0"/>
              <a:t>oecd</a:t>
            </a:r>
            <a:r>
              <a:rPr lang="en-AU" sz="3000" cap="small" dirty="0" smtClean="0"/>
              <a:t> goals</a:t>
            </a:r>
            <a:endParaRPr lang="en-AU" sz="3000" cap="small" dirty="0"/>
          </a:p>
        </p:txBody>
      </p:sp>
      <p:graphicFrame>
        <p:nvGraphicFramePr>
          <p:cNvPr id="4" name="Content Placeholder 3"/>
          <p:cNvGraphicFramePr>
            <a:graphicFrameLocks/>
          </p:cNvGraphicFramePr>
          <p:nvPr>
            <p:extLst>
              <p:ext uri="{D42A27DB-BD31-4B8C-83A1-F6EECF244321}">
                <p14:modId xmlns:p14="http://schemas.microsoft.com/office/powerpoint/2010/main" val="1794612664"/>
              </p:ext>
            </p:extLst>
          </p:nvPr>
        </p:nvGraphicFramePr>
        <p:xfrm>
          <a:off x="-259307" y="809328"/>
          <a:ext cx="9691627" cy="6048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loud Callout 5"/>
          <p:cNvSpPr/>
          <p:nvPr/>
        </p:nvSpPr>
        <p:spPr>
          <a:xfrm>
            <a:off x="7444469" y="5016114"/>
            <a:ext cx="2345069" cy="1123287"/>
          </a:xfrm>
          <a:prstGeom prst="cloudCallout">
            <a:avLst>
              <a:gd name="adj1" fmla="val -90673"/>
              <a:gd name="adj2" fmla="val -1812"/>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smtClean="0">
                <a:solidFill>
                  <a:schemeClr val="tx1"/>
                </a:solidFill>
              </a:rPr>
              <a:t>Civic engagement and governance</a:t>
            </a:r>
          </a:p>
        </p:txBody>
      </p:sp>
      <p:sp>
        <p:nvSpPr>
          <p:cNvPr id="8" name="Cloud Callout 7"/>
          <p:cNvSpPr/>
          <p:nvPr/>
        </p:nvSpPr>
        <p:spPr>
          <a:xfrm>
            <a:off x="7281217" y="809329"/>
            <a:ext cx="2151104" cy="1123287"/>
          </a:xfrm>
          <a:prstGeom prst="cloudCallout">
            <a:avLst>
              <a:gd name="adj1" fmla="val -109521"/>
              <a:gd name="adj2" fmla="val 205310"/>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smtClean="0">
                <a:solidFill>
                  <a:schemeClr val="tx1"/>
                </a:solidFill>
              </a:rPr>
              <a:t>Social connections</a:t>
            </a:r>
          </a:p>
        </p:txBody>
      </p:sp>
      <p:sp>
        <p:nvSpPr>
          <p:cNvPr id="9" name="Cloud Callout 8"/>
          <p:cNvSpPr/>
          <p:nvPr/>
        </p:nvSpPr>
        <p:spPr>
          <a:xfrm>
            <a:off x="7352126" y="3443844"/>
            <a:ext cx="2437411" cy="1235033"/>
          </a:xfrm>
          <a:prstGeom prst="cloudCallout">
            <a:avLst>
              <a:gd name="adj1" fmla="val -104843"/>
              <a:gd name="adj2" fmla="val 10576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smtClean="0">
                <a:solidFill>
                  <a:schemeClr val="tx1"/>
                </a:solidFill>
              </a:rPr>
              <a:t>Education and skills</a:t>
            </a:r>
          </a:p>
        </p:txBody>
      </p:sp>
      <p:sp>
        <p:nvSpPr>
          <p:cNvPr id="10" name="Cloud Callout 9"/>
          <p:cNvSpPr/>
          <p:nvPr/>
        </p:nvSpPr>
        <p:spPr>
          <a:xfrm>
            <a:off x="127319" y="4806773"/>
            <a:ext cx="1793175" cy="1123287"/>
          </a:xfrm>
          <a:prstGeom prst="cloudCallout">
            <a:avLst>
              <a:gd name="adj1" fmla="val 68571"/>
              <a:gd name="adj2" fmla="val 49814"/>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smtClean="0">
                <a:solidFill>
                  <a:schemeClr val="tx1"/>
                </a:solidFill>
              </a:rPr>
              <a:t>Work-life balance</a:t>
            </a:r>
          </a:p>
        </p:txBody>
      </p:sp>
      <p:sp>
        <p:nvSpPr>
          <p:cNvPr id="12" name="Cloud Callout 11"/>
          <p:cNvSpPr/>
          <p:nvPr/>
        </p:nvSpPr>
        <p:spPr>
          <a:xfrm>
            <a:off x="102919" y="3146962"/>
            <a:ext cx="2090058" cy="1215241"/>
          </a:xfrm>
          <a:prstGeom prst="cloudCallout">
            <a:avLst>
              <a:gd name="adj1" fmla="val 47753"/>
              <a:gd name="adj2" fmla="val 73856"/>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smtClean="0">
                <a:solidFill>
                  <a:schemeClr val="tx1"/>
                </a:solidFill>
              </a:rPr>
              <a:t>Health-status</a:t>
            </a:r>
          </a:p>
        </p:txBody>
      </p:sp>
      <p:pic>
        <p:nvPicPr>
          <p:cNvPr id="7170" name="Picture 2" descr="D:\Users\z3083131\AppData\Local\Microsoft\Windows\Temporary Internet Files\Content.IE5\QGGC0UV4\MC900440675[1].pn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200268" y="6263058"/>
            <a:ext cx="784997" cy="784997"/>
          </a:xfrm>
          <a:prstGeom prst="rect">
            <a:avLst/>
          </a:prstGeom>
          <a:noFill/>
          <a:extLst>
            <a:ext uri="{909E8E84-426E-40DD-AFC4-6F175D3DCCD1}">
              <a14:hiddenFill xmlns:a14="http://schemas.microsoft.com/office/drawing/2010/main">
                <a:solidFill>
                  <a:srgbClr val="FFFFFF"/>
                </a:solidFill>
              </a14:hiddenFill>
            </a:ext>
          </a:extLst>
        </p:spPr>
      </p:pic>
      <p:sp>
        <p:nvSpPr>
          <p:cNvPr id="11" name="Cloud Callout 10"/>
          <p:cNvSpPr/>
          <p:nvPr/>
        </p:nvSpPr>
        <p:spPr>
          <a:xfrm>
            <a:off x="7352127" y="2023675"/>
            <a:ext cx="2345069" cy="1123287"/>
          </a:xfrm>
          <a:prstGeom prst="cloudCallout">
            <a:avLst>
              <a:gd name="adj1" fmla="val -113860"/>
              <a:gd name="adj2" fmla="val 184111"/>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smtClean="0">
                <a:solidFill>
                  <a:schemeClr val="tx1"/>
                </a:solidFill>
              </a:rPr>
              <a:t>Environmental quality</a:t>
            </a:r>
          </a:p>
        </p:txBody>
      </p:sp>
      <p:sp>
        <p:nvSpPr>
          <p:cNvPr id="14" name="Cloud Callout 13"/>
          <p:cNvSpPr/>
          <p:nvPr/>
        </p:nvSpPr>
        <p:spPr>
          <a:xfrm>
            <a:off x="892906" y="637310"/>
            <a:ext cx="2151104" cy="1123287"/>
          </a:xfrm>
          <a:prstGeom prst="cloudCallout">
            <a:avLst>
              <a:gd name="adj1" fmla="val 33909"/>
              <a:gd name="adj2" fmla="val 15273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smtClean="0">
                <a:solidFill>
                  <a:schemeClr val="tx1"/>
                </a:solidFill>
              </a:rPr>
              <a:t>Personal security</a:t>
            </a:r>
          </a:p>
        </p:txBody>
      </p:sp>
      <p:sp>
        <p:nvSpPr>
          <p:cNvPr id="15" name="Cloud Callout 14"/>
          <p:cNvSpPr/>
          <p:nvPr/>
        </p:nvSpPr>
        <p:spPr>
          <a:xfrm>
            <a:off x="102919" y="1748721"/>
            <a:ext cx="2090058" cy="1215241"/>
          </a:xfrm>
          <a:prstGeom prst="cloudCallout">
            <a:avLst>
              <a:gd name="adj1" fmla="val 54171"/>
              <a:gd name="adj2" fmla="val 66802"/>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smtClean="0">
                <a:solidFill>
                  <a:schemeClr val="tx1"/>
                </a:solidFill>
              </a:rPr>
              <a:t>Subjective well-being</a:t>
            </a:r>
          </a:p>
        </p:txBody>
      </p:sp>
      <p:sp>
        <p:nvSpPr>
          <p:cNvPr id="3" name="Rectangle 2"/>
          <p:cNvSpPr/>
          <p:nvPr/>
        </p:nvSpPr>
        <p:spPr>
          <a:xfrm>
            <a:off x="6963610" y="6249410"/>
            <a:ext cx="2924775" cy="600164"/>
          </a:xfrm>
          <a:prstGeom prst="rect">
            <a:avLst/>
          </a:prstGeom>
        </p:spPr>
        <p:txBody>
          <a:bodyPr wrap="square">
            <a:spAutoFit/>
          </a:bodyPr>
          <a:lstStyle/>
          <a:p>
            <a:r>
              <a:rPr lang="en-US" sz="1100" dirty="0" smtClean="0"/>
              <a:t>*OECD </a:t>
            </a:r>
            <a:r>
              <a:rPr lang="en-US" sz="1100" dirty="0"/>
              <a:t>(2013</a:t>
            </a:r>
            <a:r>
              <a:rPr lang="en-US" sz="1100" dirty="0" smtClean="0"/>
              <a:t>), </a:t>
            </a:r>
            <a:r>
              <a:rPr lang="en-US" sz="1100" dirty="0"/>
              <a:t>“The Better Life Initiative Concepts and Indicators</a:t>
            </a:r>
            <a:r>
              <a:rPr lang="en-US" sz="1100" dirty="0" smtClean="0"/>
              <a:t>”, </a:t>
            </a:r>
            <a:r>
              <a:rPr lang="en-US" sz="1100" i="1" dirty="0"/>
              <a:t>How's life? 2013 - Measuring </a:t>
            </a:r>
            <a:r>
              <a:rPr lang="en-US" sz="1100" i="1" dirty="0" smtClean="0"/>
              <a:t>well-being, </a:t>
            </a:r>
            <a:r>
              <a:rPr lang="en-US" sz="1100" dirty="0"/>
              <a:t>OECD Publishing</a:t>
            </a:r>
            <a:endParaRPr lang="en-AU" sz="1100" dirty="0"/>
          </a:p>
        </p:txBody>
      </p:sp>
    </p:spTree>
    <p:extLst>
      <p:ext uri="{BB962C8B-B14F-4D97-AF65-F5344CB8AC3E}">
        <p14:creationId xmlns:p14="http://schemas.microsoft.com/office/powerpoint/2010/main" val="2573036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6" grpId="0" animBg="1"/>
      <p:bldP spid="8" grpId="0" animBg="1"/>
      <p:bldP spid="9" grpId="0" animBg="1"/>
      <p:bldP spid="10" grpId="0" animBg="1"/>
      <p:bldP spid="12" grpId="0" animBg="1"/>
      <p:bldP spid="11"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988"/>
            <a:ext cx="9080500" cy="782637"/>
          </a:xfrm>
        </p:spPr>
        <p:txBody>
          <a:bodyPr>
            <a:normAutofit/>
          </a:bodyPr>
          <a:lstStyle/>
          <a:p>
            <a:r>
              <a:rPr lang="en-AU" sz="3000" cap="small" dirty="0" smtClean="0"/>
              <a:t>Jack: economic participation, mental health, youth</a:t>
            </a:r>
            <a:endParaRPr lang="en-AU" sz="3000" cap="small" dirty="0"/>
          </a:p>
        </p:txBody>
      </p:sp>
      <p:graphicFrame>
        <p:nvGraphicFramePr>
          <p:cNvPr id="4" name="Content Placeholder 3"/>
          <p:cNvGraphicFramePr>
            <a:graphicFrameLocks/>
          </p:cNvGraphicFramePr>
          <p:nvPr>
            <p:extLst>
              <p:ext uri="{D42A27DB-BD31-4B8C-83A1-F6EECF244321}">
                <p14:modId xmlns:p14="http://schemas.microsoft.com/office/powerpoint/2010/main" val="349006108"/>
              </p:ext>
            </p:extLst>
          </p:nvPr>
        </p:nvGraphicFramePr>
        <p:xfrm>
          <a:off x="-259307" y="809328"/>
          <a:ext cx="9691627" cy="6048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5637" y="1014827"/>
            <a:ext cx="2665392" cy="1713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descr="https://encrypted-tbn0.gstatic.com/images?q=tbn:ANd9GcQ2J4YJlKAPISl6k7DJ73ItPiCTkrbpLMDKqBI0MFQJFKH96IuW"/>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5637" y="4210880"/>
            <a:ext cx="2897579" cy="910461"/>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286986" y="1368241"/>
            <a:ext cx="3524012" cy="1505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4852291"/>
            <a:ext cx="405765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descr="http://www.schoolies.com/images/headspace.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80955" y="4852291"/>
            <a:ext cx="3592537" cy="928073"/>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flipH="1">
            <a:off x="4952010" y="2956956"/>
            <a:ext cx="1436915" cy="301633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161309" y="2728293"/>
            <a:ext cx="1235034" cy="157057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081029" y="2120942"/>
            <a:ext cx="232187" cy="3135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5878286" y="2434442"/>
            <a:ext cx="4087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5498275" y="5780364"/>
            <a:ext cx="890650" cy="4898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5670467" y="5617029"/>
            <a:ext cx="310488" cy="1633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69" name="Straight Arrow Connector 7168"/>
          <p:cNvCxnSpPr/>
          <p:nvPr/>
        </p:nvCxnSpPr>
        <p:spPr>
          <a:xfrm flipH="1" flipV="1">
            <a:off x="5878286" y="4666110"/>
            <a:ext cx="204350" cy="1861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72" name="Straight Arrow Connector 7171"/>
          <p:cNvCxnSpPr/>
          <p:nvPr/>
        </p:nvCxnSpPr>
        <p:spPr>
          <a:xfrm flipH="1" flipV="1">
            <a:off x="6543304" y="4298868"/>
            <a:ext cx="332509" cy="5534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74" name="Straight Arrow Connector 7173"/>
          <p:cNvCxnSpPr/>
          <p:nvPr/>
        </p:nvCxnSpPr>
        <p:spPr>
          <a:xfrm flipH="1" flipV="1">
            <a:off x="7184571" y="3835730"/>
            <a:ext cx="225632" cy="10165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0655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0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17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16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17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10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theme/theme1.xml><?xml version="1.0" encoding="utf-8"?>
<a:theme xmlns:a="http://schemas.openxmlformats.org/drawingml/2006/main" name="CSI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chemeClr val="tx1"/>
          </a:solidFill>
        </a:ln>
      </a:spPr>
      <a:bodyPr rtlCol="0" anchor="ctr"/>
      <a:lstStyle>
        <a:defPPr algn="ctr">
          <a:defRPr sz="16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CSI Powerpoint template</Template>
  <TotalTime>25778</TotalTime>
  <Words>906</Words>
  <Application>Microsoft Office PowerPoint</Application>
  <PresentationFormat>A4 Paper (210x297 mm)</PresentationFormat>
  <Paragraphs>141</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CSI Powerpoint template</vt:lpstr>
      <vt:lpstr>PowerPoint Presentation</vt:lpstr>
      <vt:lpstr>PowerPoint Presentation</vt:lpstr>
      <vt:lpstr>PowerPoint Presentation</vt:lpstr>
      <vt:lpstr>PowerPoint Presentation</vt:lpstr>
      <vt:lpstr>Social issues</vt:lpstr>
      <vt:lpstr>Funding and sector shifts</vt:lpstr>
      <vt:lpstr>Different problems &amp; Systems thinking</vt:lpstr>
      <vt:lpstr>The system people live in &amp; oecd goals</vt:lpstr>
      <vt:lpstr>Jack: economic participation, mental health, youth</vt:lpstr>
      <vt:lpstr>Catherine: disability and participation</vt:lpstr>
      <vt:lpstr>Mae: Place based disadvantage</vt:lpstr>
      <vt:lpstr>Some risks</vt:lpstr>
      <vt:lpstr>So what?</vt:lpstr>
      <vt:lpstr>Contact details</vt:lpstr>
    </vt:vector>
  </TitlesOfParts>
  <Company>ASB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z3266678</dc:creator>
  <cp:lastModifiedBy>Rudolph Bosman</cp:lastModifiedBy>
  <cp:revision>1105</cp:revision>
  <cp:lastPrinted>2016-04-01T00:49:26Z</cp:lastPrinted>
  <dcterms:created xsi:type="dcterms:W3CDTF">2010-06-23T23:47:19Z</dcterms:created>
  <dcterms:modified xsi:type="dcterms:W3CDTF">2018-11-26T22:15:28Z</dcterms:modified>
</cp:coreProperties>
</file>